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1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2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4"/>
    <p:sldMasterId id="2147483855" r:id="rId5"/>
  </p:sldMasterIdLst>
  <p:notesMasterIdLst>
    <p:notesMasterId r:id="rId30"/>
  </p:notesMasterIdLst>
  <p:handoutMasterIdLst>
    <p:handoutMasterId r:id="rId31"/>
  </p:handoutMasterIdLst>
  <p:sldIdLst>
    <p:sldId id="665" r:id="rId6"/>
    <p:sldId id="618" r:id="rId7"/>
    <p:sldId id="719" r:id="rId8"/>
    <p:sldId id="720" r:id="rId9"/>
    <p:sldId id="721" r:id="rId10"/>
    <p:sldId id="722" r:id="rId11"/>
    <p:sldId id="723" r:id="rId12"/>
    <p:sldId id="736" r:id="rId13"/>
    <p:sldId id="724" r:id="rId14"/>
    <p:sldId id="728" r:id="rId15"/>
    <p:sldId id="727" r:id="rId16"/>
    <p:sldId id="712" r:id="rId17"/>
    <p:sldId id="732" r:id="rId18"/>
    <p:sldId id="730" r:id="rId19"/>
    <p:sldId id="742" r:id="rId20"/>
    <p:sldId id="737" r:id="rId21"/>
    <p:sldId id="738" r:id="rId22"/>
    <p:sldId id="739" r:id="rId23"/>
    <p:sldId id="741" r:id="rId24"/>
    <p:sldId id="716" r:id="rId25"/>
    <p:sldId id="734" r:id="rId26"/>
    <p:sldId id="735" r:id="rId27"/>
    <p:sldId id="675" r:id="rId28"/>
    <p:sldId id="646" r:id="rId29"/>
  </p:sldIdLst>
  <p:sldSz cx="12122150" cy="6859588"/>
  <p:notesSz cx="7099300" cy="10234613"/>
  <p:defaultTextStyle>
    <a:defPPr>
      <a:defRPr lang="fr-FR"/>
    </a:defPPr>
    <a:lvl1pPr marL="0" algn="l" defTabSz="121312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6561" algn="l" defTabSz="121312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3121" algn="l" defTabSz="121312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19684" algn="l" defTabSz="121312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26242" algn="l" defTabSz="121312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32803" algn="l" defTabSz="121312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39359" algn="l" defTabSz="121312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45922" algn="l" defTabSz="121312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52482" algn="l" defTabSz="121312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1B231908-066B-40E4-B387-4BC5D35255C9}">
          <p14:sldIdLst>
            <p14:sldId id="665"/>
            <p14:sldId id="618"/>
            <p14:sldId id="719"/>
            <p14:sldId id="720"/>
            <p14:sldId id="721"/>
            <p14:sldId id="722"/>
            <p14:sldId id="723"/>
            <p14:sldId id="736"/>
          </p14:sldIdLst>
        </p14:section>
        <p14:section name="AGENDA - SUMMARY" id="{EEE59002-1EAE-49AC-8007-33295F802521}">
          <p14:sldIdLst>
            <p14:sldId id="724"/>
            <p14:sldId id="728"/>
            <p14:sldId id="727"/>
            <p14:sldId id="712"/>
            <p14:sldId id="732"/>
            <p14:sldId id="730"/>
            <p14:sldId id="742"/>
            <p14:sldId id="737"/>
            <p14:sldId id="738"/>
            <p14:sldId id="739"/>
            <p14:sldId id="741"/>
            <p14:sldId id="716"/>
            <p14:sldId id="734"/>
            <p14:sldId id="735"/>
          </p14:sldIdLst>
        </p14:section>
        <p14:section name="CONCLUSION SLIDES" id="{F6BF7790-2F0E-4E55-8B7E-68887AF9D897}">
          <p14:sldIdLst>
            <p14:sldId id="675"/>
            <p14:sldId id="6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35" userDrawn="1">
          <p15:clr>
            <a:srgbClr val="A4A3A4"/>
          </p15:clr>
        </p15:guide>
        <p15:guide id="2" orient="horz" pos="573" userDrawn="1">
          <p15:clr>
            <a:srgbClr val="A4A3A4"/>
          </p15:clr>
        </p15:guide>
        <p15:guide id="3" orient="horz" pos="1798" userDrawn="1">
          <p15:clr>
            <a:srgbClr val="A4A3A4"/>
          </p15:clr>
        </p15:guide>
        <p15:guide id="4" pos="5406" userDrawn="1">
          <p15:clr>
            <a:srgbClr val="A4A3A4"/>
          </p15:clr>
        </p15:guide>
        <p15:guide id="5" pos="280">
          <p15:clr>
            <a:srgbClr val="A4A3A4"/>
          </p15:clr>
        </p15:guide>
        <p15:guide id="6" pos="7265" userDrawn="1">
          <p15:clr>
            <a:srgbClr val="A4A3A4"/>
          </p15:clr>
        </p15:guide>
        <p15:guide id="7" pos="4771" userDrawn="1">
          <p15:clr>
            <a:srgbClr val="A4A3A4"/>
          </p15:clr>
        </p15:guide>
        <p15:guide id="8" pos="1142" userDrawn="1">
          <p15:clr>
            <a:srgbClr val="A4A3A4"/>
          </p15:clr>
        </p15:guide>
        <p15:guide id="9" pos="3773" userDrawn="1">
          <p15:clr>
            <a:srgbClr val="A4A3A4"/>
          </p15:clr>
        </p15:guide>
        <p15:guide id="10" pos="4907" userDrawn="1">
          <p15:clr>
            <a:srgbClr val="A4A3A4"/>
          </p15:clr>
        </p15:guide>
        <p15:guide id="11" pos="2321" userDrawn="1">
          <p15:clr>
            <a:srgbClr val="A4A3A4"/>
          </p15:clr>
        </p15:guide>
        <p15:guide id="12" pos="1731" userDrawn="1">
          <p15:clr>
            <a:srgbClr val="A4A3A4"/>
          </p15:clr>
        </p15:guide>
        <p15:guide id="13" pos="5950" userDrawn="1">
          <p15:clr>
            <a:srgbClr val="A4A3A4"/>
          </p15:clr>
        </p15:guide>
        <p15:guide id="14" pos="7356" userDrawn="1">
          <p15:clr>
            <a:srgbClr val="A4A3A4"/>
          </p15:clr>
        </p15:guide>
        <p15:guide id="15" pos="371" userDrawn="1">
          <p15:clr>
            <a:srgbClr val="A4A3A4"/>
          </p15:clr>
        </p15:guide>
        <p15:guide id="16" pos="2956" userDrawn="1">
          <p15:clr>
            <a:srgbClr val="A4A3A4"/>
          </p15:clr>
        </p15:guide>
        <p15:guide id="17" pos="3546" userDrawn="1">
          <p15:clr>
            <a:srgbClr val="A4A3A4"/>
          </p15:clr>
        </p15:guide>
        <p15:guide id="18" pos="6540" userDrawn="1">
          <p15:clr>
            <a:srgbClr val="A4A3A4"/>
          </p15:clr>
        </p15:guide>
        <p15:guide id="19" orient="horz" pos="2251" userDrawn="1">
          <p15:clr>
            <a:srgbClr val="A4A3A4"/>
          </p15:clr>
        </p15:guide>
        <p15:guide id="20" orient="horz" pos="2705" userDrawn="1">
          <p15:clr>
            <a:srgbClr val="A4A3A4"/>
          </p15:clr>
        </p15:guide>
        <p15:guide id="21" orient="horz" pos="3113" userDrawn="1">
          <p15:clr>
            <a:srgbClr val="A4A3A4"/>
          </p15:clr>
        </p15:guide>
        <p15:guide id="22" orient="horz" pos="3567" userDrawn="1">
          <p15:clr>
            <a:srgbClr val="A4A3A4"/>
          </p15:clr>
        </p15:guide>
        <p15:guide id="23" pos="507" userDrawn="1">
          <p15:clr>
            <a:srgbClr val="A4A3A4"/>
          </p15:clr>
        </p15:guide>
        <p15:guide id="24" orient="horz" pos="935">
          <p15:clr>
            <a:srgbClr val="A4A3A4"/>
          </p15:clr>
        </p15:guide>
        <p15:guide id="25" orient="horz" pos="2750">
          <p15:clr>
            <a:srgbClr val="A4A3A4"/>
          </p15:clr>
        </p15:guide>
        <p15:guide id="26" orient="horz" pos="2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4216"/>
    <a:srgbClr val="00AB8E"/>
    <a:srgbClr val="6FDDBA"/>
    <a:srgbClr val="00915A"/>
    <a:srgbClr val="05BE66"/>
    <a:srgbClr val="00685E"/>
    <a:srgbClr val="265E65"/>
    <a:srgbClr val="0F8F6D"/>
    <a:srgbClr val="00806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9CFB63-AEF9-4508-AFEB-0574DF5DA0CE}" v="69" dt="2020-10-27T09:34:46.135"/>
    <p1510:client id="{A6E88F3A-38A3-4704-91FB-CAA244D8B31A}" v="26" dt="2020-04-21T08:44:49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7" autoAdjust="0"/>
    <p:restoredTop sz="95062" autoAdjust="0"/>
  </p:normalViewPr>
  <p:slideViewPr>
    <p:cSldViewPr>
      <p:cViewPr varScale="1">
        <p:scale>
          <a:sx n="115" d="100"/>
          <a:sy n="115" d="100"/>
        </p:scale>
        <p:origin x="208" y="312"/>
      </p:cViewPr>
      <p:guideLst>
        <p:guide orient="horz" pos="1435"/>
        <p:guide orient="horz" pos="573"/>
        <p:guide orient="horz" pos="1798"/>
        <p:guide pos="5406"/>
        <p:guide pos="280"/>
        <p:guide pos="7265"/>
        <p:guide pos="4771"/>
        <p:guide pos="1142"/>
        <p:guide pos="3773"/>
        <p:guide pos="4907"/>
        <p:guide pos="2321"/>
        <p:guide pos="1731"/>
        <p:guide pos="5950"/>
        <p:guide pos="7356"/>
        <p:guide pos="371"/>
        <p:guide pos="2956"/>
        <p:guide pos="3546"/>
        <p:guide pos="6540"/>
        <p:guide orient="horz" pos="2251"/>
        <p:guide orient="horz" pos="2705"/>
        <p:guide orient="horz" pos="3113"/>
        <p:guide orient="horz" pos="3567"/>
        <p:guide pos="507"/>
        <p:guide orient="horz" pos="935"/>
        <p:guide orient="horz" pos="2750"/>
        <p:guide orient="horz" pos="2704"/>
      </p:guideLst>
    </p:cSldViewPr>
  </p:slideViewPr>
  <p:outlineViewPr>
    <p:cViewPr>
      <p:scale>
        <a:sx n="33" d="100"/>
        <a:sy n="33" d="100"/>
      </p:scale>
      <p:origin x="0" y="-2124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0" d="100"/>
        <a:sy n="60" d="100"/>
      </p:scale>
      <p:origin x="0" y="264"/>
    </p:cViewPr>
  </p:sorterViewPr>
  <p:notesViewPr>
    <p:cSldViewPr showGuides="1">
      <p:cViewPr varScale="1">
        <p:scale>
          <a:sx n="77" d="100"/>
          <a:sy n="77" d="100"/>
        </p:scale>
        <p:origin x="-2928" y="-11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LKACEMI Aziz" userId="S::aziz.belkacemi@bnpparibas.com::02c4fdf3-0075-4a32-a63c-d4084893fa8d" providerId="AD" clId="Web-{1B9CFB63-AEF9-4508-AFEB-0574DF5DA0CE}"/>
    <pc:docChg chg="modSld">
      <pc:chgData name="BELKACEMI Aziz" userId="S::aziz.belkacemi@bnpparibas.com::02c4fdf3-0075-4a32-a63c-d4084893fa8d" providerId="AD" clId="Web-{1B9CFB63-AEF9-4508-AFEB-0574DF5DA0CE}" dt="2020-10-27T09:34:46.135" v="66" actId="14100"/>
      <pc:docMkLst>
        <pc:docMk/>
      </pc:docMkLst>
      <pc:sldChg chg="addSp delSp modSp">
        <pc:chgData name="BELKACEMI Aziz" userId="S::aziz.belkacemi@bnpparibas.com::02c4fdf3-0075-4a32-a63c-d4084893fa8d" providerId="AD" clId="Web-{1B9CFB63-AEF9-4508-AFEB-0574DF5DA0CE}" dt="2020-10-27T09:34:46.135" v="66" actId="14100"/>
        <pc:sldMkLst>
          <pc:docMk/>
          <pc:sldMk cId="1711846557" sldId="703"/>
        </pc:sldMkLst>
        <pc:spChg chg="mod">
          <ac:chgData name="BELKACEMI Aziz" userId="S::aziz.belkacemi@bnpparibas.com::02c4fdf3-0075-4a32-a63c-d4084893fa8d" providerId="AD" clId="Web-{1B9CFB63-AEF9-4508-AFEB-0574DF5DA0CE}" dt="2020-10-27T09:33:21.430" v="55" actId="20577"/>
          <ac:spMkLst>
            <pc:docMk/>
            <pc:sldMk cId="1711846557" sldId="703"/>
            <ac:spMk id="10" creationId="{91FFF263-A3E8-4C7D-86DB-FFF0F3B1FC98}"/>
          </ac:spMkLst>
        </pc:spChg>
        <pc:spChg chg="mod">
          <ac:chgData name="BELKACEMI Aziz" userId="S::aziz.belkacemi@bnpparibas.com::02c4fdf3-0075-4a32-a63c-d4084893fa8d" providerId="AD" clId="Web-{1B9CFB63-AEF9-4508-AFEB-0574DF5DA0CE}" dt="2020-10-27T09:34:46.135" v="66" actId="14100"/>
          <ac:spMkLst>
            <pc:docMk/>
            <pc:sldMk cId="1711846557" sldId="703"/>
            <ac:spMk id="12" creationId="{4B6B616F-B18D-4B08-A5FF-7615318CA4E8}"/>
          </ac:spMkLst>
        </pc:spChg>
        <pc:spChg chg="mod">
          <ac:chgData name="BELKACEMI Aziz" userId="S::aziz.belkacemi@bnpparibas.com::02c4fdf3-0075-4a32-a63c-d4084893fa8d" providerId="AD" clId="Web-{1B9CFB63-AEF9-4508-AFEB-0574DF5DA0CE}" dt="2020-10-27T09:34:38.088" v="65" actId="1076"/>
          <ac:spMkLst>
            <pc:docMk/>
            <pc:sldMk cId="1711846557" sldId="703"/>
            <ac:spMk id="13" creationId="{00000000-0000-0000-0000-000000000000}"/>
          </ac:spMkLst>
        </pc:spChg>
        <pc:spChg chg="add del mod">
          <ac:chgData name="BELKACEMI Aziz" userId="S::aziz.belkacemi@bnpparibas.com::02c4fdf3-0075-4a32-a63c-d4084893fa8d" providerId="AD" clId="Web-{1B9CFB63-AEF9-4508-AFEB-0574DF5DA0CE}" dt="2020-10-27T09:31:25.802" v="38"/>
          <ac:spMkLst>
            <pc:docMk/>
            <pc:sldMk cId="1711846557" sldId="703"/>
            <ac:spMk id="15" creationId="{761EFF9A-9AE4-47E4-B811-BFCE4A45641C}"/>
          </ac:spMkLst>
        </pc:spChg>
        <pc:spChg chg="add del mod">
          <ac:chgData name="BELKACEMI Aziz" userId="S::aziz.belkacemi@bnpparibas.com::02c4fdf3-0075-4a32-a63c-d4084893fa8d" providerId="AD" clId="Web-{1B9CFB63-AEF9-4508-AFEB-0574DF5DA0CE}" dt="2020-10-27T09:31:12.271" v="35"/>
          <ac:spMkLst>
            <pc:docMk/>
            <pc:sldMk cId="1711846557" sldId="703"/>
            <ac:spMk id="16" creationId="{32A4E764-3137-4488-8EDF-C4C3CD4C40BB}"/>
          </ac:spMkLst>
        </pc:spChg>
        <pc:spChg chg="add del mod">
          <ac:chgData name="BELKACEMI Aziz" userId="S::aziz.belkacemi@bnpparibas.com::02c4fdf3-0075-4a32-a63c-d4084893fa8d" providerId="AD" clId="Web-{1B9CFB63-AEF9-4508-AFEB-0574DF5DA0CE}" dt="2020-10-27T09:31:01.224" v="9"/>
          <ac:spMkLst>
            <pc:docMk/>
            <pc:sldMk cId="1711846557" sldId="703"/>
            <ac:spMk id="17" creationId="{0277DD80-30F9-4916-B61C-3E22FA0A8C61}"/>
          </ac:spMkLst>
        </pc:spChg>
        <pc:spChg chg="add del mod">
          <ac:chgData name="BELKACEMI Aziz" userId="S::aziz.belkacemi@bnpparibas.com::02c4fdf3-0075-4a32-a63c-d4084893fa8d" providerId="AD" clId="Web-{1B9CFB63-AEF9-4508-AFEB-0574DF5DA0CE}" dt="2020-10-27T09:32:28.335" v="51"/>
          <ac:spMkLst>
            <pc:docMk/>
            <pc:sldMk cId="1711846557" sldId="703"/>
            <ac:spMk id="18" creationId="{95AE4CFF-6290-452E-9B5F-AB4412ECF91A}"/>
          </ac:spMkLst>
        </pc:spChg>
        <pc:picChg chg="mod">
          <ac:chgData name="BELKACEMI Aziz" userId="S::aziz.belkacemi@bnpparibas.com::02c4fdf3-0075-4a32-a63c-d4084893fa8d" providerId="AD" clId="Web-{1B9CFB63-AEF9-4508-AFEB-0574DF5DA0CE}" dt="2020-10-27T09:32:48.945" v="52" actId="1076"/>
          <ac:picMkLst>
            <pc:docMk/>
            <pc:sldMk cId="1711846557" sldId="703"/>
            <ac:picMk id="8" creationId="{00000000-0000-0000-0000-000000000000}"/>
          </ac:picMkLst>
        </pc:picChg>
        <pc:picChg chg="mod">
          <ac:chgData name="BELKACEMI Aziz" userId="S::aziz.belkacemi@bnpparibas.com::02c4fdf3-0075-4a32-a63c-d4084893fa8d" providerId="AD" clId="Web-{1B9CFB63-AEF9-4508-AFEB-0574DF5DA0CE}" dt="2020-10-27T09:33:24.821" v="56" actId="1076"/>
          <ac:picMkLst>
            <pc:docMk/>
            <pc:sldMk cId="1711846557" sldId="703"/>
            <ac:picMk id="11" creationId="{00000000-0000-0000-0000-000000000000}"/>
          </ac:picMkLst>
        </pc:picChg>
        <pc:cxnChg chg="add mod">
          <ac:chgData name="BELKACEMI Aziz" userId="S::aziz.belkacemi@bnpparibas.com::02c4fdf3-0075-4a32-a63c-d4084893fa8d" providerId="AD" clId="Web-{1B9CFB63-AEF9-4508-AFEB-0574DF5DA0CE}" dt="2020-10-27T09:30:03.207" v="2" actId="1076"/>
          <ac:cxnSpMkLst>
            <pc:docMk/>
            <pc:sldMk cId="1711846557" sldId="703"/>
            <ac:cxnSpMk id="7" creationId="{57022257-9DE6-4289-A137-6F7730D3B8D5}"/>
          </ac:cxnSpMkLst>
        </pc:cxnChg>
      </pc:sldChg>
    </pc:docChg>
  </pc:docChgLst>
  <pc:docChgLst>
    <pc:chgData name="WANG Alexandre" userId="aa03fc03-40c0-4932-afc3-cd8f20d9fa0a" providerId="ADAL" clId="{A6E88F3A-38A3-4704-91FB-CAA244D8B31A}"/>
    <pc:docChg chg="modSld sldOrd">
      <pc:chgData name="WANG Alexandre" userId="aa03fc03-40c0-4932-afc3-cd8f20d9fa0a" providerId="ADAL" clId="{A6E88F3A-38A3-4704-91FB-CAA244D8B31A}" dt="2020-04-21T08:44:49.449" v="25" actId="20577"/>
      <pc:docMkLst>
        <pc:docMk/>
      </pc:docMkLst>
      <pc:sldChg chg="modSp">
        <pc:chgData name="WANG Alexandre" userId="aa03fc03-40c0-4932-afc3-cd8f20d9fa0a" providerId="ADAL" clId="{A6E88F3A-38A3-4704-91FB-CAA244D8B31A}" dt="2020-04-21T08:34:46.448" v="19" actId="20577"/>
        <pc:sldMkLst>
          <pc:docMk/>
          <pc:sldMk cId="75036401" sldId="505"/>
        </pc:sldMkLst>
        <pc:spChg chg="mod">
          <ac:chgData name="WANG Alexandre" userId="aa03fc03-40c0-4932-afc3-cd8f20d9fa0a" providerId="ADAL" clId="{A6E88F3A-38A3-4704-91FB-CAA244D8B31A}" dt="2020-04-21T08:34:46.448" v="19" actId="20577"/>
          <ac:spMkLst>
            <pc:docMk/>
            <pc:sldMk cId="75036401" sldId="505"/>
            <ac:spMk id="2" creationId="{00000000-0000-0000-0000-000000000000}"/>
          </ac:spMkLst>
        </pc:spChg>
      </pc:sldChg>
      <pc:sldChg chg="modSp ord">
        <pc:chgData name="WANG Alexandre" userId="aa03fc03-40c0-4932-afc3-cd8f20d9fa0a" providerId="ADAL" clId="{A6E88F3A-38A3-4704-91FB-CAA244D8B31A}" dt="2020-04-21T08:34:39.885" v="17" actId="20577"/>
        <pc:sldMkLst>
          <pc:docMk/>
          <pc:sldMk cId="3411138273" sldId="673"/>
        </pc:sldMkLst>
        <pc:spChg chg="mod">
          <ac:chgData name="WANG Alexandre" userId="aa03fc03-40c0-4932-afc3-cd8f20d9fa0a" providerId="ADAL" clId="{A6E88F3A-38A3-4704-91FB-CAA244D8B31A}" dt="2020-04-21T08:34:39.885" v="17" actId="20577"/>
          <ac:spMkLst>
            <pc:docMk/>
            <pc:sldMk cId="3411138273" sldId="673"/>
            <ac:spMk id="2" creationId="{48E9D3CB-D945-4DAD-AEFE-3EC93656E496}"/>
          </ac:spMkLst>
        </pc:spChg>
      </pc:sldChg>
      <pc:sldChg chg="modSp">
        <pc:chgData name="WANG Alexandre" userId="aa03fc03-40c0-4932-afc3-cd8f20d9fa0a" providerId="ADAL" clId="{A6E88F3A-38A3-4704-91FB-CAA244D8B31A}" dt="2020-04-21T08:44:49.449" v="25" actId="20577"/>
        <pc:sldMkLst>
          <pc:docMk/>
          <pc:sldMk cId="638299799" sldId="674"/>
        </pc:sldMkLst>
        <pc:spChg chg="mod">
          <ac:chgData name="WANG Alexandre" userId="aa03fc03-40c0-4932-afc3-cd8f20d9fa0a" providerId="ADAL" clId="{A6E88F3A-38A3-4704-91FB-CAA244D8B31A}" dt="2020-04-21T08:44:49.449" v="25" actId="20577"/>
          <ac:spMkLst>
            <pc:docMk/>
            <pc:sldMk cId="638299799" sldId="674"/>
            <ac:spMk id="27" creationId="{5DD85282-D8AC-4C6B-8EF1-0A483B80AFB4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A8206-14FE-421C-905D-2ECB6981DF5F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9315F-931E-40B5-A461-5BC42B780F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79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58750" y="768350"/>
            <a:ext cx="67818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312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6561" algn="l" defTabSz="121312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3121" algn="l" defTabSz="121312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19684" algn="l" defTabSz="121312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26242" algn="l" defTabSz="121312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32803" algn="l" defTabSz="121312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39359" algn="l" defTabSz="121312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45922" algn="l" defTabSz="121312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52482" algn="l" defTabSz="121312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978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753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932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insert your own picture, just delete this one</a:t>
            </a:r>
            <a:r>
              <a:rPr lang="en-GB" baseline="0" dirty="0"/>
              <a:t> and click on the picture icon</a:t>
            </a:r>
          </a:p>
          <a:p>
            <a:pPr marL="0" marR="0" indent="0" algn="l" defTabSz="12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You can visit: https://www.photostock.mcq.bnpparibas.com for more pictures!</a:t>
            </a:r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798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651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495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insert your own picture, just delete this one</a:t>
            </a:r>
            <a:r>
              <a:rPr lang="en-GB" baseline="0" dirty="0"/>
              <a:t> and click on the picture icon</a:t>
            </a:r>
          </a:p>
          <a:p>
            <a:pPr marL="0" marR="0" lvl="0" indent="0" algn="l" defTabSz="12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You can visit: https://www.photostock.mcq.bnpparibas.com for more pictures!</a:t>
            </a:r>
          </a:p>
          <a:p>
            <a:pPr marL="0" marR="0" lvl="0" indent="0" algn="l" defTabSz="12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insert your own picture, just delete this one</a:t>
            </a:r>
            <a:r>
              <a:rPr lang="en-GB" baseline="0" dirty="0"/>
              <a:t> and click on the picture icon</a:t>
            </a:r>
          </a:p>
          <a:p>
            <a:pPr marL="0" marR="0" indent="0" algn="l" defTabSz="12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You can visit: https://www.photostock.mcq.bnpparibas.com for more pictures!</a:t>
            </a:r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153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insert your own picture, just delete this one</a:t>
            </a:r>
            <a:r>
              <a:rPr lang="en-GB" baseline="0" dirty="0"/>
              <a:t> and click on the picture icon</a:t>
            </a:r>
          </a:p>
          <a:p>
            <a:pPr marL="0" marR="0" indent="0" algn="l" defTabSz="12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You can visit: https://www.photostock.mcq.bnpparibas.com for more pictures!</a:t>
            </a:r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36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482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70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insert your own picture, just delete this one</a:t>
            </a:r>
            <a:r>
              <a:rPr lang="en-GB" baseline="0" dirty="0"/>
              <a:t> and click on the picture icon</a:t>
            </a:r>
          </a:p>
          <a:p>
            <a:pPr marL="0" marR="0" indent="0" algn="l" defTabSz="12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You can visit: https://www.photostock.mcq.bnpparibas.com for more pictures!</a:t>
            </a:r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70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527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12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41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22150" cy="5084763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1" name="Rectangle 20"/>
          <p:cNvSpPr/>
          <p:nvPr userDrawn="1"/>
        </p:nvSpPr>
        <p:spPr>
          <a:xfrm>
            <a:off x="-12841" y="5083545"/>
            <a:ext cx="12134991" cy="177604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8" tIns="119565" rIns="121478" bIns="1195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780"/>
            <a:endParaRPr lang="fr-FR" sz="1900" dirty="0">
              <a:solidFill>
                <a:srgbClr val="00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7290" y="478937"/>
            <a:ext cx="7064085" cy="1334985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title </a:t>
            </a:r>
            <a:br>
              <a:rPr lang="en-GB" noProof="0" dirty="0"/>
            </a:br>
            <a:r>
              <a:rPr lang="en-GB" noProof="0" dirty="0"/>
              <a:t>on multi-lines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7290" y="1800794"/>
            <a:ext cx="7063300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2800" cap="all" baseline="0">
                <a:solidFill>
                  <a:schemeClr val="bg1"/>
                </a:solidFill>
                <a:latin typeface="+mj-lt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subtitle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93" y="5894322"/>
            <a:ext cx="384677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281" y="5645897"/>
            <a:ext cx="3923544" cy="81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1455534" y="4783401"/>
            <a:ext cx="4629325" cy="60346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8" tIns="119565" rIns="121478" bIns="1195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780"/>
            <a:endParaRPr lang="fr-FR" sz="1300" dirty="0">
              <a:solidFill>
                <a:srgbClr val="43B02A"/>
              </a:solidFill>
            </a:endParaRP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32005" y="4872888"/>
            <a:ext cx="4199800" cy="216050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1050" b="0" cap="all" baseline="0">
                <a:solidFill>
                  <a:schemeClr val="bg1"/>
                </a:solidFill>
              </a:defRPr>
            </a:lvl1pPr>
            <a:lvl2pPr marL="607390" indent="0">
              <a:buNone/>
              <a:defRPr sz="2700" b="1"/>
            </a:lvl2pPr>
            <a:lvl3pPr marL="1214780" indent="0">
              <a:buNone/>
              <a:defRPr sz="2400" b="1"/>
            </a:lvl3pPr>
            <a:lvl4pPr marL="1822171" indent="0">
              <a:buNone/>
              <a:defRPr sz="2100" b="1"/>
            </a:lvl4pPr>
            <a:lvl5pPr marL="2429561" indent="0">
              <a:buNone/>
              <a:defRPr sz="2100" b="1"/>
            </a:lvl5pPr>
            <a:lvl6pPr marL="3036951" indent="0">
              <a:buNone/>
              <a:defRPr sz="2100" b="1"/>
            </a:lvl6pPr>
            <a:lvl7pPr marL="3644341" indent="0">
              <a:buNone/>
              <a:defRPr sz="2100" b="1"/>
            </a:lvl7pPr>
            <a:lvl8pPr marL="4251731" indent="0">
              <a:buNone/>
              <a:defRPr sz="2100" b="1"/>
            </a:lvl8pPr>
            <a:lvl9pPr marL="4859122" indent="0">
              <a:buNone/>
              <a:defRPr sz="2100" b="1"/>
            </a:lvl9pPr>
          </a:lstStyle>
          <a:p>
            <a:r>
              <a:rPr lang="en-GB" noProof="0" dirty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32005" y="5096460"/>
            <a:ext cx="4199800" cy="2160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  <a:lvl2pPr marL="607390" indent="0">
              <a:buNone/>
              <a:defRPr sz="2700" b="1"/>
            </a:lvl2pPr>
            <a:lvl3pPr marL="1214780" indent="0">
              <a:buNone/>
              <a:defRPr sz="2400" b="1"/>
            </a:lvl3pPr>
            <a:lvl4pPr marL="1822171" indent="0">
              <a:buNone/>
              <a:defRPr sz="2100" b="1"/>
            </a:lvl4pPr>
            <a:lvl5pPr marL="2429561" indent="0">
              <a:buNone/>
              <a:defRPr sz="2100" b="1"/>
            </a:lvl5pPr>
            <a:lvl6pPr marL="3036951" indent="0">
              <a:buNone/>
              <a:defRPr sz="2100" b="1"/>
            </a:lvl6pPr>
            <a:lvl7pPr marL="3644341" indent="0">
              <a:buNone/>
              <a:defRPr sz="2100" b="1"/>
            </a:lvl7pPr>
            <a:lvl8pPr marL="4251731" indent="0">
              <a:buNone/>
              <a:defRPr sz="2100" b="1"/>
            </a:lvl8pPr>
            <a:lvl9pPr marL="4859122" indent="0">
              <a:buNone/>
              <a:defRPr sz="2100" b="1"/>
            </a:lvl9pPr>
          </a:lstStyle>
          <a:p>
            <a:r>
              <a:rPr lang="en-GB" noProof="0" dirty="0"/>
              <a:t>Location, 00/00/2015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9AA2B73-6F14-4A5B-B7C5-F8F544E20A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1328" y="4309748"/>
            <a:ext cx="1350395" cy="5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3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0" y="279626"/>
            <a:ext cx="11319246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7D9EE16E-89E7-4896-B52E-4D2DAE59E69F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454155" y="18456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06555" y="19980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094027" y="1928572"/>
            <a:ext cx="6048000" cy="252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5" name="Espace réservé pour une image  15"/>
          <p:cNvSpPr>
            <a:spLocks noGrp="1"/>
          </p:cNvSpPr>
          <p:nvPr>
            <p:ph type="pic" sz="quarter" idx="13"/>
          </p:nvPr>
        </p:nvSpPr>
        <p:spPr>
          <a:xfrm>
            <a:off x="0" y="890588"/>
            <a:ext cx="6094413" cy="1458912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6" name="Espace réservé pour une image  17"/>
          <p:cNvSpPr>
            <a:spLocks noGrp="1"/>
          </p:cNvSpPr>
          <p:nvPr>
            <p:ph type="pic" sz="quarter" idx="14"/>
          </p:nvPr>
        </p:nvSpPr>
        <p:spPr>
          <a:xfrm>
            <a:off x="6094413" y="891136"/>
            <a:ext cx="6024562" cy="1458364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-2945" y="2349881"/>
            <a:ext cx="6096971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9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6091855" y="2349881"/>
            <a:ext cx="6030295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7835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0" y="279626"/>
            <a:ext cx="11319246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6DF22904-CF6D-4AD9-B805-1AF200B4FE68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454155" y="18456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06555" y="19980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890588"/>
            <a:ext cx="12122150" cy="15748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1"/>
          </p:nvPr>
        </p:nvSpPr>
        <p:spPr>
          <a:xfrm>
            <a:off x="454155" y="2465388"/>
            <a:ext cx="11215376" cy="3638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6916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0" y="279626"/>
            <a:ext cx="11319246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4272B41D-9071-42C5-818E-03F88C9BC547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08286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68932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29578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90224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GB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250870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GB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11516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766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0" y="279626"/>
            <a:ext cx="11319246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7B0B7C66-6775-4F45-9B5F-78BBAA1BD6D5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637139" y="890526"/>
            <a:ext cx="5485011" cy="52134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</p:spTree>
    <p:extLst>
      <p:ext uri="{BB962C8B-B14F-4D97-AF65-F5344CB8AC3E}">
        <p14:creationId xmlns:p14="http://schemas.microsoft.com/office/powerpoint/2010/main" val="3987285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0" y="279626"/>
            <a:ext cx="6038893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EB61764-238B-4176-A047-84E6E7DEFAA7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603896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637139" y="0"/>
            <a:ext cx="5485011" cy="6103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</p:spTree>
    <p:extLst>
      <p:ext uri="{BB962C8B-B14F-4D97-AF65-F5344CB8AC3E}">
        <p14:creationId xmlns:p14="http://schemas.microsoft.com/office/powerpoint/2010/main" val="2747392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977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F732E274-F242-410D-8E43-F00BD32CAE5F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33450"/>
            <a:ext cx="1020515" cy="50405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851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293323" y="0"/>
            <a:ext cx="3828827" cy="6103853"/>
          </a:xfrm>
          <a:prstGeom prst="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7158466" y="621482"/>
            <a:ext cx="2307522" cy="4992362"/>
          </a:xfrm>
          <a:prstGeom prst="roundRect">
            <a:avLst>
              <a:gd name="adj" fmla="val 5012"/>
            </a:avLst>
          </a:prstGeom>
          <a:solidFill>
            <a:srgbClr val="17181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7139" y="235068"/>
            <a:ext cx="3312368" cy="5904656"/>
          </a:xfrm>
          <a:prstGeom prst="rect">
            <a:avLst/>
          </a:prstGeom>
        </p:spPr>
      </p:pic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E86FC653-D4A4-486C-983B-9E75CB5B5E35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33450"/>
            <a:ext cx="1020515" cy="50405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7158466" y="621482"/>
            <a:ext cx="2307522" cy="4992362"/>
          </a:xfrm>
          <a:custGeom>
            <a:avLst/>
            <a:gdLst>
              <a:gd name="connsiteX0" fmla="*/ 2000474 w 2307522"/>
              <a:gd name="connsiteY0" fmla="*/ 93 h 4939306"/>
              <a:gd name="connsiteX1" fmla="*/ 2231752 w 2307522"/>
              <a:gd name="connsiteY1" fmla="*/ 25096 h 4939306"/>
              <a:gd name="connsiteX2" fmla="*/ 2305573 w 2307522"/>
              <a:gd name="connsiteY2" fmla="*/ 201309 h 4939306"/>
              <a:gd name="connsiteX3" fmla="*/ 2304606 w 2307522"/>
              <a:gd name="connsiteY3" fmla="*/ 201289 h 4939306"/>
              <a:gd name="connsiteX4" fmla="*/ 2304606 w 2307522"/>
              <a:gd name="connsiteY4" fmla="*/ 4606521 h 4939306"/>
              <a:gd name="connsiteX5" fmla="*/ 2305573 w 2307522"/>
              <a:gd name="connsiteY5" fmla="*/ 4606488 h 4939306"/>
              <a:gd name="connsiteX6" fmla="*/ 2236514 w 2307522"/>
              <a:gd name="connsiteY6" fmla="*/ 4888932 h 4939306"/>
              <a:gd name="connsiteX7" fmla="*/ 2002855 w 2307522"/>
              <a:gd name="connsiteY7" fmla="*/ 4938179 h 4939306"/>
              <a:gd name="connsiteX8" fmla="*/ 1953504 w 2307522"/>
              <a:gd name="connsiteY8" fmla="*/ 4938061 h 4939306"/>
              <a:gd name="connsiteX9" fmla="*/ 1953504 w 2307522"/>
              <a:gd name="connsiteY9" fmla="*/ 4939306 h 4939306"/>
              <a:gd name="connsiteX10" fmla="*/ 1724547 w 2307522"/>
              <a:gd name="connsiteY10" fmla="*/ 4939306 h 4939306"/>
              <a:gd name="connsiteX11" fmla="*/ 582977 w 2307522"/>
              <a:gd name="connsiteY11" fmla="*/ 4939306 h 4939306"/>
              <a:gd name="connsiteX12" fmla="*/ 531922 w 2307522"/>
              <a:gd name="connsiteY12" fmla="*/ 4939306 h 4939306"/>
              <a:gd name="connsiteX13" fmla="*/ 531922 w 2307522"/>
              <a:gd name="connsiteY13" fmla="*/ 4938729 h 4939306"/>
              <a:gd name="connsiteX14" fmla="*/ 451971 w 2307522"/>
              <a:gd name="connsiteY14" fmla="*/ 4937826 h 4939306"/>
              <a:gd name="connsiteX15" fmla="*/ 71010 w 2307522"/>
              <a:gd name="connsiteY15" fmla="*/ 4888932 h 4939306"/>
              <a:gd name="connsiteX16" fmla="*/ 16 w 2307522"/>
              <a:gd name="connsiteY16" fmla="*/ 4684641 h 4939306"/>
              <a:gd name="connsiteX17" fmla="*/ 1255 w 2307522"/>
              <a:gd name="connsiteY17" fmla="*/ 4634588 h 4939306"/>
              <a:gd name="connsiteX18" fmla="*/ 350 w 2307522"/>
              <a:gd name="connsiteY18" fmla="*/ 4634588 h 4939306"/>
              <a:gd name="connsiteX19" fmla="*/ 350 w 2307522"/>
              <a:gd name="connsiteY19" fmla="*/ 170092 h 4939306"/>
              <a:gd name="connsiteX20" fmla="*/ 1067 w 2307522"/>
              <a:gd name="connsiteY20" fmla="*/ 170092 h 4939306"/>
              <a:gd name="connsiteX21" fmla="*/ 761 w 2307522"/>
              <a:gd name="connsiteY21" fmla="*/ 157817 h 4939306"/>
              <a:gd name="connsiteX22" fmla="*/ 37807 w 2307522"/>
              <a:gd name="connsiteY22" fmla="*/ 69794 h 4939306"/>
              <a:gd name="connsiteX23" fmla="*/ 66307 w 2307522"/>
              <a:gd name="connsiteY23" fmla="*/ 39426 h 4939306"/>
              <a:gd name="connsiteX24" fmla="*/ 80233 w 2307522"/>
              <a:gd name="connsiteY24" fmla="*/ 27936 h 4939306"/>
              <a:gd name="connsiteX25" fmla="*/ 117783 w 2307522"/>
              <a:gd name="connsiteY25" fmla="*/ 16113 h 4939306"/>
              <a:gd name="connsiteX26" fmla="*/ 307050 w 2307522"/>
              <a:gd name="connsiteY26" fmla="*/ 4337 h 4939306"/>
              <a:gd name="connsiteX27" fmla="*/ 582977 w 2307522"/>
              <a:gd name="connsiteY27" fmla="*/ 7909 h 4939306"/>
              <a:gd name="connsiteX28" fmla="*/ 665578 w 2307522"/>
              <a:gd name="connsiteY28" fmla="*/ 160272 h 4939306"/>
              <a:gd name="connsiteX29" fmla="*/ 677885 w 2307522"/>
              <a:gd name="connsiteY29" fmla="*/ 170092 h 4939306"/>
              <a:gd name="connsiteX30" fmla="*/ 1624320 w 2307522"/>
              <a:gd name="connsiteY30" fmla="*/ 170092 h 4939306"/>
              <a:gd name="connsiteX31" fmla="*/ 1641946 w 2307522"/>
              <a:gd name="connsiteY31" fmla="*/ 156028 h 4939306"/>
              <a:gd name="connsiteX32" fmla="*/ 1724547 w 2307522"/>
              <a:gd name="connsiteY32" fmla="*/ 3665 h 4939306"/>
              <a:gd name="connsiteX33" fmla="*/ 2000474 w 2307522"/>
              <a:gd name="connsiteY33" fmla="*/ 93 h 493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7522" h="4939306">
                <a:moveTo>
                  <a:pt x="2000474" y="93"/>
                </a:moveTo>
                <a:cubicBezTo>
                  <a:pt x="2096815" y="-701"/>
                  <a:pt x="2185714" y="3268"/>
                  <a:pt x="2231752" y="25096"/>
                </a:cubicBezTo>
                <a:cubicBezTo>
                  <a:pt x="2315096" y="107646"/>
                  <a:pt x="2307954" y="125903"/>
                  <a:pt x="2305573" y="201309"/>
                </a:cubicBezTo>
                <a:lnTo>
                  <a:pt x="2304606" y="201289"/>
                </a:lnTo>
                <a:lnTo>
                  <a:pt x="2304606" y="4606521"/>
                </a:lnTo>
                <a:lnTo>
                  <a:pt x="2305573" y="4606488"/>
                </a:lnTo>
                <a:cubicBezTo>
                  <a:pt x="2307954" y="4733466"/>
                  <a:pt x="2319858" y="4749923"/>
                  <a:pt x="2236514" y="4888932"/>
                </a:cubicBezTo>
                <a:cubicBezTo>
                  <a:pt x="2190477" y="4925689"/>
                  <a:pt x="2100386" y="4935944"/>
                  <a:pt x="2002855" y="4938179"/>
                </a:cubicBezTo>
                <a:lnTo>
                  <a:pt x="1953504" y="4938061"/>
                </a:lnTo>
                <a:lnTo>
                  <a:pt x="1953504" y="4939306"/>
                </a:lnTo>
                <a:lnTo>
                  <a:pt x="1724547" y="4939306"/>
                </a:lnTo>
                <a:lnTo>
                  <a:pt x="582977" y="4939306"/>
                </a:lnTo>
                <a:lnTo>
                  <a:pt x="531922" y="4939306"/>
                </a:lnTo>
                <a:lnTo>
                  <a:pt x="531922" y="4938729"/>
                </a:lnTo>
                <a:lnTo>
                  <a:pt x="451971" y="4937826"/>
                </a:lnTo>
                <a:cubicBezTo>
                  <a:pt x="308241" y="4939573"/>
                  <a:pt x="140066" y="4944068"/>
                  <a:pt x="71010" y="4888932"/>
                </a:cubicBezTo>
                <a:cubicBezTo>
                  <a:pt x="8502" y="4784675"/>
                  <a:pt x="-429" y="4749354"/>
                  <a:pt x="16" y="4684641"/>
                </a:cubicBezTo>
                <a:lnTo>
                  <a:pt x="1255" y="4634588"/>
                </a:lnTo>
                <a:lnTo>
                  <a:pt x="350" y="4634588"/>
                </a:lnTo>
                <a:lnTo>
                  <a:pt x="350" y="170092"/>
                </a:lnTo>
                <a:lnTo>
                  <a:pt x="1067" y="170092"/>
                </a:lnTo>
                <a:lnTo>
                  <a:pt x="761" y="157817"/>
                </a:lnTo>
                <a:cubicBezTo>
                  <a:pt x="1431" y="127204"/>
                  <a:pt x="8129" y="105068"/>
                  <a:pt x="37807" y="69794"/>
                </a:cubicBezTo>
                <a:lnTo>
                  <a:pt x="66307" y="39426"/>
                </a:lnTo>
                <a:lnTo>
                  <a:pt x="80233" y="27936"/>
                </a:lnTo>
                <a:lnTo>
                  <a:pt x="117783" y="16113"/>
                </a:lnTo>
                <a:cubicBezTo>
                  <a:pt x="166724" y="5825"/>
                  <a:pt x="234795" y="3742"/>
                  <a:pt x="307050" y="4337"/>
                </a:cubicBezTo>
                <a:cubicBezTo>
                  <a:pt x="403391" y="5131"/>
                  <a:pt x="507174" y="10687"/>
                  <a:pt x="582977" y="7909"/>
                </a:cubicBezTo>
                <a:cubicBezTo>
                  <a:pt x="577024" y="134711"/>
                  <a:pt x="623310" y="139622"/>
                  <a:pt x="665578" y="160272"/>
                </a:cubicBezTo>
                <a:lnTo>
                  <a:pt x="677885" y="170092"/>
                </a:lnTo>
                <a:lnTo>
                  <a:pt x="1624320" y="170092"/>
                </a:lnTo>
                <a:lnTo>
                  <a:pt x="1641946" y="156028"/>
                </a:lnTo>
                <a:cubicBezTo>
                  <a:pt x="1684214" y="135378"/>
                  <a:pt x="1730500" y="130467"/>
                  <a:pt x="1724547" y="3665"/>
                </a:cubicBezTo>
                <a:cubicBezTo>
                  <a:pt x="1800350" y="6443"/>
                  <a:pt x="1904132" y="887"/>
                  <a:pt x="2000474" y="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543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293323" y="0"/>
            <a:ext cx="3828827" cy="6103853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9EB242D7-6C47-4D9E-8D28-355658BB5730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33450"/>
            <a:ext cx="1020515" cy="50405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238990" y="1809761"/>
            <a:ext cx="3838357" cy="241644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  <p:grpSp>
        <p:nvGrpSpPr>
          <p:cNvPr id="12" name="Groupe 11"/>
          <p:cNvGrpSpPr/>
          <p:nvPr userDrawn="1"/>
        </p:nvGrpSpPr>
        <p:grpSpPr>
          <a:xfrm>
            <a:off x="4345286" y="1341562"/>
            <a:ext cx="7776864" cy="3960440"/>
            <a:chOff x="4345286" y="1341562"/>
            <a:chExt cx="7776864" cy="3960440"/>
          </a:xfrm>
        </p:grpSpPr>
        <p:pic>
          <p:nvPicPr>
            <p:cNvPr id="18" name="Picture 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45286" y="1341562"/>
              <a:ext cx="7776864" cy="396044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>
            <a:xfrm>
              <a:off x="8014817" y="4270075"/>
              <a:ext cx="288032" cy="144016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554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22150" cy="3069754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0" y="279626"/>
            <a:ext cx="11319246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chemeClr val="bg1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BC0428CE-3752-401F-AD33-9F7DB192C77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2643" y="899598"/>
            <a:ext cx="7776864" cy="3960440"/>
          </a:xfrm>
          <a:prstGeom prst="rect">
            <a:avLst/>
          </a:prstGeom>
        </p:spPr>
      </p:pic>
      <p:sp>
        <p:nvSpPr>
          <p:cNvPr id="13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066347" y="1367797"/>
            <a:ext cx="3838357" cy="241644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841509" y="3890634"/>
            <a:ext cx="288032" cy="72008"/>
          </a:xfrm>
          <a:prstGeom prst="rect">
            <a:avLst/>
          </a:prstGeom>
          <a:solidFill>
            <a:srgbClr val="13111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9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0" y="0"/>
            <a:ext cx="12122150" cy="681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-12841" y="5083545"/>
            <a:ext cx="12134991" cy="177604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8" tIns="119565" rIns="121478" bIns="1195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780"/>
            <a:endParaRPr lang="fr-FR" sz="19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55534" y="4783401"/>
            <a:ext cx="4629325" cy="60346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8" tIns="119565" rIns="121478" bIns="1195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780"/>
            <a:endParaRPr lang="fr-FR" sz="1300" dirty="0">
              <a:solidFill>
                <a:srgbClr val="43B02A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7290" y="478937"/>
            <a:ext cx="7064085" cy="1334985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title </a:t>
            </a:r>
            <a:br>
              <a:rPr lang="en-GB" noProof="0" dirty="0"/>
            </a:br>
            <a:r>
              <a:rPr lang="en-GB" noProof="0" dirty="0"/>
              <a:t>on multi-lines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7290" y="1800794"/>
            <a:ext cx="7063300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2800" cap="all" baseline="0">
                <a:solidFill>
                  <a:schemeClr val="bg1"/>
                </a:solidFill>
                <a:latin typeface="+mj-lt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subtitle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93" y="5894322"/>
            <a:ext cx="384677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281" y="5645897"/>
            <a:ext cx="3923544" cy="81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32005" y="4872888"/>
            <a:ext cx="4199800" cy="216050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1050" b="0" cap="all" baseline="0">
                <a:solidFill>
                  <a:schemeClr val="bg1"/>
                </a:solidFill>
              </a:defRPr>
            </a:lvl1pPr>
            <a:lvl2pPr marL="607390" indent="0">
              <a:buNone/>
              <a:defRPr sz="2700" b="1"/>
            </a:lvl2pPr>
            <a:lvl3pPr marL="1214780" indent="0">
              <a:buNone/>
              <a:defRPr sz="2400" b="1"/>
            </a:lvl3pPr>
            <a:lvl4pPr marL="1822171" indent="0">
              <a:buNone/>
              <a:defRPr sz="2100" b="1"/>
            </a:lvl4pPr>
            <a:lvl5pPr marL="2429561" indent="0">
              <a:buNone/>
              <a:defRPr sz="2100" b="1"/>
            </a:lvl5pPr>
            <a:lvl6pPr marL="3036951" indent="0">
              <a:buNone/>
              <a:defRPr sz="2100" b="1"/>
            </a:lvl6pPr>
            <a:lvl7pPr marL="3644341" indent="0">
              <a:buNone/>
              <a:defRPr sz="2100" b="1"/>
            </a:lvl7pPr>
            <a:lvl8pPr marL="4251731" indent="0">
              <a:buNone/>
              <a:defRPr sz="2100" b="1"/>
            </a:lvl8pPr>
            <a:lvl9pPr marL="4859122" indent="0">
              <a:buNone/>
              <a:defRPr sz="2100" b="1"/>
            </a:lvl9pPr>
          </a:lstStyle>
          <a:p>
            <a:r>
              <a:rPr lang="en-GB" noProof="0" dirty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32005" y="5096460"/>
            <a:ext cx="4199800" cy="2160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  <a:lvl2pPr marL="607390" indent="0">
              <a:buNone/>
              <a:defRPr sz="2700" b="1"/>
            </a:lvl2pPr>
            <a:lvl3pPr marL="1214780" indent="0">
              <a:buNone/>
              <a:defRPr sz="2400" b="1"/>
            </a:lvl3pPr>
            <a:lvl4pPr marL="1822171" indent="0">
              <a:buNone/>
              <a:defRPr sz="2100" b="1"/>
            </a:lvl4pPr>
            <a:lvl5pPr marL="2429561" indent="0">
              <a:buNone/>
              <a:defRPr sz="2100" b="1"/>
            </a:lvl5pPr>
            <a:lvl6pPr marL="3036951" indent="0">
              <a:buNone/>
              <a:defRPr sz="2100" b="1"/>
            </a:lvl6pPr>
            <a:lvl7pPr marL="3644341" indent="0">
              <a:buNone/>
              <a:defRPr sz="2100" b="1"/>
            </a:lvl7pPr>
            <a:lvl8pPr marL="4251731" indent="0">
              <a:buNone/>
              <a:defRPr sz="2100" b="1"/>
            </a:lvl8pPr>
            <a:lvl9pPr marL="4859122" indent="0">
              <a:buNone/>
              <a:defRPr sz="2100" b="1"/>
            </a:lvl9pPr>
          </a:lstStyle>
          <a:p>
            <a:r>
              <a:rPr lang="en-GB" noProof="0" dirty="0"/>
              <a:t>Location, 00/00/2015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3D24BD1-8072-495F-AABA-7FD0A6DDAF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1328" y="4309748"/>
            <a:ext cx="1350395" cy="5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56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070897" y="261442"/>
            <a:ext cx="1980357" cy="19803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 dirty="0"/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96D5C5F0-65A0-4A5A-81B3-961B35982DF7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33450"/>
            <a:ext cx="1020515" cy="50405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206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061075" y="0"/>
            <a:ext cx="6061075" cy="6103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FDD1FD64-6876-432C-9914-958FE703DF4E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77466"/>
            <a:ext cx="858213" cy="2880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58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22150" cy="6103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C9D4366B-346C-4D14-BD8E-F22D0C6FB2E3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77466"/>
            <a:ext cx="858213" cy="2880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205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4398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081"/>
            <a:ext cx="12122150" cy="61136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94" tIns="60594" rIns="121194" bIns="60594" rtlCol="0" anchor="ctr"/>
          <a:lstStyle/>
          <a:p>
            <a:pPr algn="ctr" defTabSz="1211878"/>
            <a:endParaRPr lang="pt-PT">
              <a:solidFill>
                <a:srgbClr val="FFFFFF"/>
              </a:solidFill>
            </a:endParaRP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1C3996F3-32C2-40A2-A3C1-C194E7CE03E3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734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/>
          <p:cNvCxnSpPr/>
          <p:nvPr userDrawn="1"/>
        </p:nvCxnSpPr>
        <p:spPr>
          <a:xfrm>
            <a:off x="454155" y="879204"/>
            <a:ext cx="112153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867128"/>
            <a:ext cx="12122150" cy="52484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94" tIns="60594" rIns="121194" bIns="60594" rtlCol="0" anchor="ctr"/>
          <a:lstStyle/>
          <a:p>
            <a:pPr algn="ctr" defTabSz="1211878"/>
            <a:endParaRPr lang="pt-PT">
              <a:solidFill>
                <a:srgbClr val="FFFFFF"/>
              </a:solidFill>
            </a:endParaRPr>
          </a:p>
        </p:txBody>
      </p:sp>
      <p:sp>
        <p:nvSpPr>
          <p:cNvPr id="12" name="Titre 9"/>
          <p:cNvSpPr>
            <a:spLocks noGrp="1"/>
          </p:cNvSpPr>
          <p:nvPr>
            <p:ph type="title" hasCustomPrompt="1"/>
          </p:nvPr>
        </p:nvSpPr>
        <p:spPr>
          <a:xfrm>
            <a:off x="454155" y="99048"/>
            <a:ext cx="11215375" cy="74583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6F419C9D-6B96-4D80-85F4-F3106823BCF7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828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5"/>
          </p:nvPr>
        </p:nvSpPr>
        <p:spPr>
          <a:xfrm>
            <a:off x="0" y="2"/>
            <a:ext cx="12122150" cy="5084762"/>
          </a:xfrm>
          <a:prstGeom prst="rect">
            <a:avLst/>
          </a:prstGeom>
        </p:spPr>
        <p:txBody>
          <a:bodyPr lIns="91425" tIns="45712" rIns="91425" bIns="45712"/>
          <a:lstStyle/>
          <a:p>
            <a:endParaRPr lang="fr-FR"/>
          </a:p>
        </p:txBody>
      </p:sp>
      <p:sp>
        <p:nvSpPr>
          <p:cNvPr id="21" name="Rectangle 20"/>
          <p:cNvSpPr/>
          <p:nvPr userDrawn="1"/>
        </p:nvSpPr>
        <p:spPr>
          <a:xfrm>
            <a:off x="-12841" y="5083545"/>
            <a:ext cx="12134991" cy="177604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57" tIns="119545" rIns="121457" bIns="119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572"/>
            <a:endParaRPr lang="fr-FR" sz="1900" dirty="0">
              <a:solidFill>
                <a:srgbClr val="00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7290" y="478938"/>
            <a:ext cx="7064085" cy="1334985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title </a:t>
            </a:r>
            <a:br>
              <a:rPr lang="en-GB" noProof="0" dirty="0"/>
            </a:br>
            <a:r>
              <a:rPr lang="en-GB" noProof="0" dirty="0"/>
              <a:t>on multi-lines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7290" y="1800794"/>
            <a:ext cx="7063300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sz="2800" cap="all" baseline="0">
                <a:solidFill>
                  <a:schemeClr val="bg1"/>
                </a:solidFill>
                <a:latin typeface="+mj-lt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subtitle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93" y="5894322"/>
            <a:ext cx="384677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281" y="5645897"/>
            <a:ext cx="3923544" cy="81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1455534" y="4783401"/>
            <a:ext cx="4629325" cy="60346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57" tIns="119545" rIns="121457" bIns="119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572"/>
            <a:endParaRPr lang="fr-FR" sz="1300" dirty="0">
              <a:solidFill>
                <a:srgbClr val="43B02A"/>
              </a:solidFill>
            </a:endParaRP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32005" y="4872888"/>
            <a:ext cx="4199800" cy="216050"/>
          </a:xfrm>
          <a:prstGeom prst="rect">
            <a:avLst/>
          </a:prstGeom>
        </p:spPr>
        <p:txBody>
          <a:bodyPr lIns="0" tIns="45712" rIns="0" bIns="45712" anchor="ctr">
            <a:normAutofit/>
          </a:bodyPr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607287" indent="0">
              <a:buNone/>
              <a:defRPr sz="2700" b="1"/>
            </a:lvl2pPr>
            <a:lvl3pPr marL="1214572" indent="0">
              <a:buNone/>
              <a:defRPr sz="2400" b="1"/>
            </a:lvl3pPr>
            <a:lvl4pPr marL="1821860" indent="0">
              <a:buNone/>
              <a:defRPr sz="2100" b="1"/>
            </a:lvl4pPr>
            <a:lvl5pPr marL="2429146" indent="0">
              <a:buNone/>
              <a:defRPr sz="2100" b="1"/>
            </a:lvl5pPr>
            <a:lvl6pPr marL="3036432" indent="0">
              <a:buNone/>
              <a:defRPr sz="2100" b="1"/>
            </a:lvl6pPr>
            <a:lvl7pPr marL="3643718" indent="0">
              <a:buNone/>
              <a:defRPr sz="2100" b="1"/>
            </a:lvl7pPr>
            <a:lvl8pPr marL="4251005" indent="0">
              <a:buNone/>
              <a:defRPr sz="2100" b="1"/>
            </a:lvl8pPr>
            <a:lvl9pPr marL="4858291" indent="0">
              <a:buNone/>
              <a:defRPr sz="2100" b="1"/>
            </a:lvl9pPr>
          </a:lstStyle>
          <a:p>
            <a:r>
              <a:rPr lang="en-GB" noProof="0" dirty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32005" y="5096460"/>
            <a:ext cx="4199800" cy="216050"/>
          </a:xfrm>
          <a:prstGeom prst="rect">
            <a:avLst/>
          </a:prstGeom>
        </p:spPr>
        <p:txBody>
          <a:bodyPr lIns="0" tIns="45712" rIns="0" bIns="45712" anchor="ctr">
            <a:no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</a:defRPr>
            </a:lvl1pPr>
            <a:lvl2pPr marL="607287" indent="0">
              <a:buNone/>
              <a:defRPr sz="2700" b="1"/>
            </a:lvl2pPr>
            <a:lvl3pPr marL="1214572" indent="0">
              <a:buNone/>
              <a:defRPr sz="2400" b="1"/>
            </a:lvl3pPr>
            <a:lvl4pPr marL="1821860" indent="0">
              <a:buNone/>
              <a:defRPr sz="2100" b="1"/>
            </a:lvl4pPr>
            <a:lvl5pPr marL="2429146" indent="0">
              <a:buNone/>
              <a:defRPr sz="2100" b="1"/>
            </a:lvl5pPr>
            <a:lvl6pPr marL="3036432" indent="0">
              <a:buNone/>
              <a:defRPr sz="2100" b="1"/>
            </a:lvl6pPr>
            <a:lvl7pPr marL="3643718" indent="0">
              <a:buNone/>
              <a:defRPr sz="2100" b="1"/>
            </a:lvl7pPr>
            <a:lvl8pPr marL="4251005" indent="0">
              <a:buNone/>
              <a:defRPr sz="2100" b="1"/>
            </a:lvl8pPr>
            <a:lvl9pPr marL="4858291" indent="0">
              <a:buNone/>
              <a:defRPr sz="2100" b="1"/>
            </a:lvl9pPr>
          </a:lstStyle>
          <a:p>
            <a:r>
              <a:rPr lang="en-GB" noProof="0" dirty="0"/>
              <a:t>Location, 00/00/2015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9BEACFA-930F-48C4-A157-87A95B8678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1328" y="4309748"/>
            <a:ext cx="1350395" cy="5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337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0" y="0"/>
            <a:ext cx="12122150" cy="681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-12841" y="5083545"/>
            <a:ext cx="12134991" cy="177604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57" tIns="119545" rIns="121457" bIns="119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572"/>
            <a:endParaRPr lang="fr-FR" sz="19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55534" y="4783401"/>
            <a:ext cx="4629325" cy="60346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57" tIns="119545" rIns="121457" bIns="119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572"/>
            <a:endParaRPr lang="fr-FR" sz="1300" dirty="0">
              <a:solidFill>
                <a:srgbClr val="43B02A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7290" y="478938"/>
            <a:ext cx="7064085" cy="1334985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title </a:t>
            </a:r>
            <a:br>
              <a:rPr lang="en-GB" noProof="0" dirty="0"/>
            </a:br>
            <a:r>
              <a:rPr lang="en-GB" noProof="0" dirty="0"/>
              <a:t>on multi-lines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7290" y="1800794"/>
            <a:ext cx="7063300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sz="2800" cap="all" baseline="0">
                <a:solidFill>
                  <a:schemeClr val="bg1"/>
                </a:solidFill>
                <a:latin typeface="+mj-lt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subtitle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93" y="5894322"/>
            <a:ext cx="384677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281" y="5645897"/>
            <a:ext cx="3923544" cy="81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32005" y="4872888"/>
            <a:ext cx="4199800" cy="216050"/>
          </a:xfrm>
          <a:prstGeom prst="rect">
            <a:avLst/>
          </a:prstGeom>
        </p:spPr>
        <p:txBody>
          <a:bodyPr lIns="0" tIns="45712" rIns="0" bIns="45712" anchor="ctr">
            <a:normAutofit/>
          </a:bodyPr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607287" indent="0">
              <a:buNone/>
              <a:defRPr sz="2700" b="1"/>
            </a:lvl2pPr>
            <a:lvl3pPr marL="1214572" indent="0">
              <a:buNone/>
              <a:defRPr sz="2400" b="1"/>
            </a:lvl3pPr>
            <a:lvl4pPr marL="1821860" indent="0">
              <a:buNone/>
              <a:defRPr sz="2100" b="1"/>
            </a:lvl4pPr>
            <a:lvl5pPr marL="2429146" indent="0">
              <a:buNone/>
              <a:defRPr sz="2100" b="1"/>
            </a:lvl5pPr>
            <a:lvl6pPr marL="3036432" indent="0">
              <a:buNone/>
              <a:defRPr sz="2100" b="1"/>
            </a:lvl6pPr>
            <a:lvl7pPr marL="3643718" indent="0">
              <a:buNone/>
              <a:defRPr sz="2100" b="1"/>
            </a:lvl7pPr>
            <a:lvl8pPr marL="4251005" indent="0">
              <a:buNone/>
              <a:defRPr sz="2100" b="1"/>
            </a:lvl8pPr>
            <a:lvl9pPr marL="4858291" indent="0">
              <a:buNone/>
              <a:defRPr sz="2100" b="1"/>
            </a:lvl9pPr>
          </a:lstStyle>
          <a:p>
            <a:r>
              <a:rPr lang="en-GB" noProof="0" dirty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32005" y="5096460"/>
            <a:ext cx="4199800" cy="216050"/>
          </a:xfrm>
          <a:prstGeom prst="rect">
            <a:avLst/>
          </a:prstGeom>
        </p:spPr>
        <p:txBody>
          <a:bodyPr lIns="0" tIns="45712" rIns="0" bIns="45712" anchor="ctr">
            <a:no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</a:defRPr>
            </a:lvl1pPr>
            <a:lvl2pPr marL="607287" indent="0">
              <a:buNone/>
              <a:defRPr sz="2700" b="1"/>
            </a:lvl2pPr>
            <a:lvl3pPr marL="1214572" indent="0">
              <a:buNone/>
              <a:defRPr sz="2400" b="1"/>
            </a:lvl3pPr>
            <a:lvl4pPr marL="1821860" indent="0">
              <a:buNone/>
              <a:defRPr sz="2100" b="1"/>
            </a:lvl4pPr>
            <a:lvl5pPr marL="2429146" indent="0">
              <a:buNone/>
              <a:defRPr sz="2100" b="1"/>
            </a:lvl5pPr>
            <a:lvl6pPr marL="3036432" indent="0">
              <a:buNone/>
              <a:defRPr sz="2100" b="1"/>
            </a:lvl6pPr>
            <a:lvl7pPr marL="3643718" indent="0">
              <a:buNone/>
              <a:defRPr sz="2100" b="1"/>
            </a:lvl7pPr>
            <a:lvl8pPr marL="4251005" indent="0">
              <a:buNone/>
              <a:defRPr sz="2100" b="1"/>
            </a:lvl8pPr>
            <a:lvl9pPr marL="4858291" indent="0">
              <a:buNone/>
              <a:defRPr sz="2100" b="1"/>
            </a:lvl9pPr>
          </a:lstStyle>
          <a:p>
            <a:r>
              <a:rPr lang="en-GB" noProof="0" dirty="0"/>
              <a:t>Location, 00/00/2015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0A50404-1E9A-4258-98E6-C1043C14DF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1328" y="4309748"/>
            <a:ext cx="1350395" cy="5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92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22150" cy="5096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5" tIns="45712" rIns="91425" bIns="45712"/>
          <a:lstStyle/>
          <a:p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-12841" y="5083545"/>
            <a:ext cx="12134991" cy="177604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57" tIns="119545" rIns="121457" bIns="119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572"/>
            <a:endParaRPr lang="fr-FR" sz="19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55534" y="4783401"/>
            <a:ext cx="4629325" cy="60346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57" tIns="119545" rIns="121457" bIns="119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572"/>
            <a:endParaRPr lang="fr-FR" sz="1300" dirty="0">
              <a:solidFill>
                <a:srgbClr val="43B02A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7290" y="478938"/>
            <a:ext cx="7064085" cy="1334985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48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presentation title </a:t>
            </a:r>
            <a:br>
              <a:rPr lang="en-GB" noProof="0" dirty="0"/>
            </a:br>
            <a:r>
              <a:rPr lang="en-GB" noProof="0" dirty="0"/>
              <a:t>on multi-lines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7290" y="1800794"/>
            <a:ext cx="7063300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  <a:latin typeface="+mj-lt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subtitle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93" y="5894322"/>
            <a:ext cx="384677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281" y="5645897"/>
            <a:ext cx="3923544" cy="81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32005" y="4872888"/>
            <a:ext cx="4199800" cy="216050"/>
          </a:xfrm>
          <a:prstGeom prst="rect">
            <a:avLst/>
          </a:prstGeom>
        </p:spPr>
        <p:txBody>
          <a:bodyPr lIns="0" tIns="45712" rIns="0" bIns="45712" anchor="ctr">
            <a:normAutofit/>
          </a:bodyPr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607287" indent="0">
              <a:buNone/>
              <a:defRPr sz="2700" b="1"/>
            </a:lvl2pPr>
            <a:lvl3pPr marL="1214572" indent="0">
              <a:buNone/>
              <a:defRPr sz="2400" b="1"/>
            </a:lvl3pPr>
            <a:lvl4pPr marL="1821860" indent="0">
              <a:buNone/>
              <a:defRPr sz="2100" b="1"/>
            </a:lvl4pPr>
            <a:lvl5pPr marL="2429146" indent="0">
              <a:buNone/>
              <a:defRPr sz="2100" b="1"/>
            </a:lvl5pPr>
            <a:lvl6pPr marL="3036432" indent="0">
              <a:buNone/>
              <a:defRPr sz="2100" b="1"/>
            </a:lvl6pPr>
            <a:lvl7pPr marL="3643718" indent="0">
              <a:buNone/>
              <a:defRPr sz="2100" b="1"/>
            </a:lvl7pPr>
            <a:lvl8pPr marL="4251005" indent="0">
              <a:buNone/>
              <a:defRPr sz="2100" b="1"/>
            </a:lvl8pPr>
            <a:lvl9pPr marL="4858291" indent="0">
              <a:buNone/>
              <a:defRPr sz="2100" b="1"/>
            </a:lvl9pPr>
          </a:lstStyle>
          <a:p>
            <a:r>
              <a:rPr lang="en-GB" noProof="0" dirty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32005" y="5096460"/>
            <a:ext cx="4199800" cy="216050"/>
          </a:xfrm>
          <a:prstGeom prst="rect">
            <a:avLst/>
          </a:prstGeom>
        </p:spPr>
        <p:txBody>
          <a:bodyPr lIns="0" tIns="45712" rIns="0" bIns="45712" anchor="ctr">
            <a:no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</a:defRPr>
            </a:lvl1pPr>
            <a:lvl2pPr marL="607287" indent="0">
              <a:buNone/>
              <a:defRPr sz="2700" b="1"/>
            </a:lvl2pPr>
            <a:lvl3pPr marL="1214572" indent="0">
              <a:buNone/>
              <a:defRPr sz="2400" b="1"/>
            </a:lvl3pPr>
            <a:lvl4pPr marL="1821860" indent="0">
              <a:buNone/>
              <a:defRPr sz="2100" b="1"/>
            </a:lvl4pPr>
            <a:lvl5pPr marL="2429146" indent="0">
              <a:buNone/>
              <a:defRPr sz="2100" b="1"/>
            </a:lvl5pPr>
            <a:lvl6pPr marL="3036432" indent="0">
              <a:buNone/>
              <a:defRPr sz="2100" b="1"/>
            </a:lvl6pPr>
            <a:lvl7pPr marL="3643718" indent="0">
              <a:buNone/>
              <a:defRPr sz="2100" b="1"/>
            </a:lvl7pPr>
            <a:lvl8pPr marL="4251005" indent="0">
              <a:buNone/>
              <a:defRPr sz="2100" b="1"/>
            </a:lvl8pPr>
            <a:lvl9pPr marL="4858291" indent="0">
              <a:buNone/>
              <a:defRPr sz="2100" b="1"/>
            </a:lvl9pPr>
          </a:lstStyle>
          <a:p>
            <a:r>
              <a:rPr lang="en-GB" noProof="0" dirty="0"/>
              <a:t>Location, 00/00/2015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F498F29-D112-4A5F-A2E0-8A0A7E7867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1328" y="4309748"/>
            <a:ext cx="1350395" cy="5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48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22150" cy="5083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5" tIns="45712" rIns="91425" bIns="45712"/>
          <a:lstStyle/>
          <a:p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-12841" y="5083545"/>
            <a:ext cx="12134991" cy="177604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57" tIns="119545" rIns="121457" bIns="119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572"/>
            <a:endParaRPr lang="fr-FR" sz="1900" dirty="0">
              <a:solidFill>
                <a:srgbClr val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93" y="5894322"/>
            <a:ext cx="384677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281" y="5645897"/>
            <a:ext cx="3923544" cy="81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554033E-7055-4A00-9CA5-E96BD1FEA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1328" y="4309748"/>
            <a:ext cx="1350395" cy="5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22150" cy="5096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-12841" y="5083545"/>
            <a:ext cx="12134991" cy="177604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8" tIns="119565" rIns="121478" bIns="1195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780"/>
            <a:endParaRPr lang="fr-FR" sz="19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55534" y="4783401"/>
            <a:ext cx="4629325" cy="60346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8" tIns="119565" rIns="121478" bIns="1195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780"/>
            <a:endParaRPr lang="fr-FR" sz="1300" dirty="0">
              <a:solidFill>
                <a:srgbClr val="43B02A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7290" y="478937"/>
            <a:ext cx="7064085" cy="1334985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48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presentation title </a:t>
            </a:r>
            <a:br>
              <a:rPr lang="en-GB" noProof="0" dirty="0"/>
            </a:br>
            <a:r>
              <a:rPr lang="en-GB" noProof="0" dirty="0"/>
              <a:t>on multi-lines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7290" y="1800794"/>
            <a:ext cx="7063300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  <a:latin typeface="+mj-lt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subtitle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93" y="5894322"/>
            <a:ext cx="384677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281" y="5645897"/>
            <a:ext cx="3923544" cy="81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32005" y="4872888"/>
            <a:ext cx="4199800" cy="216050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1050" b="0" cap="all" baseline="0">
                <a:solidFill>
                  <a:schemeClr val="bg1"/>
                </a:solidFill>
              </a:defRPr>
            </a:lvl1pPr>
            <a:lvl2pPr marL="607390" indent="0">
              <a:buNone/>
              <a:defRPr sz="2700" b="1"/>
            </a:lvl2pPr>
            <a:lvl3pPr marL="1214780" indent="0">
              <a:buNone/>
              <a:defRPr sz="2400" b="1"/>
            </a:lvl3pPr>
            <a:lvl4pPr marL="1822171" indent="0">
              <a:buNone/>
              <a:defRPr sz="2100" b="1"/>
            </a:lvl4pPr>
            <a:lvl5pPr marL="2429561" indent="0">
              <a:buNone/>
              <a:defRPr sz="2100" b="1"/>
            </a:lvl5pPr>
            <a:lvl6pPr marL="3036951" indent="0">
              <a:buNone/>
              <a:defRPr sz="2100" b="1"/>
            </a:lvl6pPr>
            <a:lvl7pPr marL="3644341" indent="0">
              <a:buNone/>
              <a:defRPr sz="2100" b="1"/>
            </a:lvl7pPr>
            <a:lvl8pPr marL="4251731" indent="0">
              <a:buNone/>
              <a:defRPr sz="2100" b="1"/>
            </a:lvl8pPr>
            <a:lvl9pPr marL="4859122" indent="0">
              <a:buNone/>
              <a:defRPr sz="2100" b="1"/>
            </a:lvl9pPr>
          </a:lstStyle>
          <a:p>
            <a:r>
              <a:rPr lang="en-GB" noProof="0" dirty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32005" y="5096460"/>
            <a:ext cx="4199800" cy="2160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  <a:lvl2pPr marL="607390" indent="0">
              <a:buNone/>
              <a:defRPr sz="2700" b="1"/>
            </a:lvl2pPr>
            <a:lvl3pPr marL="1214780" indent="0">
              <a:buNone/>
              <a:defRPr sz="2400" b="1"/>
            </a:lvl3pPr>
            <a:lvl4pPr marL="1822171" indent="0">
              <a:buNone/>
              <a:defRPr sz="2100" b="1"/>
            </a:lvl4pPr>
            <a:lvl5pPr marL="2429561" indent="0">
              <a:buNone/>
              <a:defRPr sz="2100" b="1"/>
            </a:lvl5pPr>
            <a:lvl6pPr marL="3036951" indent="0">
              <a:buNone/>
              <a:defRPr sz="2100" b="1"/>
            </a:lvl6pPr>
            <a:lvl7pPr marL="3644341" indent="0">
              <a:buNone/>
              <a:defRPr sz="2100" b="1"/>
            </a:lvl7pPr>
            <a:lvl8pPr marL="4251731" indent="0">
              <a:buNone/>
              <a:defRPr sz="2100" b="1"/>
            </a:lvl8pPr>
            <a:lvl9pPr marL="4859122" indent="0">
              <a:buNone/>
              <a:defRPr sz="2100" b="1"/>
            </a:lvl9pPr>
          </a:lstStyle>
          <a:p>
            <a:r>
              <a:rPr lang="en-GB" noProof="0" dirty="0"/>
              <a:t>Location, 00/00/2015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1AE0B3F-9CB0-4F22-9960-D68F1141EF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1328" y="4309748"/>
            <a:ext cx="1350395" cy="5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783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ChristineB\Seenk-D\BNPP\2015-05\fon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8" y="3"/>
            <a:ext cx="12122151" cy="685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5083545"/>
            <a:ext cx="12127105" cy="177604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57" tIns="119545" rIns="121457" bIns="119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572"/>
            <a:endParaRPr lang="fr-FR" sz="19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55534" y="4783401"/>
            <a:ext cx="4629325" cy="60346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57" tIns="119545" rIns="121457" bIns="119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572"/>
            <a:endParaRPr lang="fr-FR" sz="1300" dirty="0">
              <a:solidFill>
                <a:srgbClr val="43B02A"/>
              </a:solidFill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517290" y="478938"/>
            <a:ext cx="7064085" cy="1334985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48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presentation title </a:t>
            </a:r>
            <a:br>
              <a:rPr lang="en-GB" noProof="0" dirty="0"/>
            </a:br>
            <a:r>
              <a:rPr lang="en-GB" noProof="0" dirty="0"/>
              <a:t>on multi-lines</a:t>
            </a:r>
          </a:p>
        </p:txBody>
      </p:sp>
      <p:sp>
        <p:nvSpPr>
          <p:cNvPr id="16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7290" y="1800794"/>
            <a:ext cx="7063300" cy="432100"/>
          </a:xfrm>
          <a:prstGeom prst="rect">
            <a:avLst/>
          </a:prstGeom>
        </p:spPr>
        <p:txBody>
          <a:bodyPr lIns="0" tIns="45712" rIns="0" bIns="45712" anchor="ctr">
            <a:no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  <a:latin typeface="+mj-lt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subtitle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93" y="5894322"/>
            <a:ext cx="384677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281" y="5645897"/>
            <a:ext cx="3923544" cy="81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32005" y="4872888"/>
            <a:ext cx="4199800" cy="216050"/>
          </a:xfrm>
          <a:prstGeom prst="rect">
            <a:avLst/>
          </a:prstGeom>
        </p:spPr>
        <p:txBody>
          <a:bodyPr lIns="0" tIns="45712" rIns="91425" bIns="45712" anchor="ctr">
            <a:normAutofit/>
          </a:bodyPr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607287" indent="0">
              <a:buNone/>
              <a:defRPr sz="2700" b="1"/>
            </a:lvl2pPr>
            <a:lvl3pPr marL="1214572" indent="0">
              <a:buNone/>
              <a:defRPr sz="2400" b="1"/>
            </a:lvl3pPr>
            <a:lvl4pPr marL="1821860" indent="0">
              <a:buNone/>
              <a:defRPr sz="2100" b="1"/>
            </a:lvl4pPr>
            <a:lvl5pPr marL="2429146" indent="0">
              <a:buNone/>
              <a:defRPr sz="2100" b="1"/>
            </a:lvl5pPr>
            <a:lvl6pPr marL="3036432" indent="0">
              <a:buNone/>
              <a:defRPr sz="2100" b="1"/>
            </a:lvl6pPr>
            <a:lvl7pPr marL="3643718" indent="0">
              <a:buNone/>
              <a:defRPr sz="2100" b="1"/>
            </a:lvl7pPr>
            <a:lvl8pPr marL="4251005" indent="0">
              <a:buNone/>
              <a:defRPr sz="2100" b="1"/>
            </a:lvl8pPr>
            <a:lvl9pPr marL="4858291" indent="0">
              <a:buNone/>
              <a:defRPr sz="2100" b="1"/>
            </a:lvl9pPr>
          </a:lstStyle>
          <a:p>
            <a:r>
              <a:rPr lang="en-GB" noProof="0" dirty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32005" y="5096460"/>
            <a:ext cx="4199800" cy="21605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</a:defRPr>
            </a:lvl1pPr>
            <a:lvl2pPr marL="607287" indent="0">
              <a:buNone/>
              <a:defRPr sz="2700" b="1"/>
            </a:lvl2pPr>
            <a:lvl3pPr marL="1214572" indent="0">
              <a:buNone/>
              <a:defRPr sz="2400" b="1"/>
            </a:lvl3pPr>
            <a:lvl4pPr marL="1821860" indent="0">
              <a:buNone/>
              <a:defRPr sz="2100" b="1"/>
            </a:lvl4pPr>
            <a:lvl5pPr marL="2429146" indent="0">
              <a:buNone/>
              <a:defRPr sz="2100" b="1"/>
            </a:lvl5pPr>
            <a:lvl6pPr marL="3036432" indent="0">
              <a:buNone/>
              <a:defRPr sz="2100" b="1"/>
            </a:lvl6pPr>
            <a:lvl7pPr marL="3643718" indent="0">
              <a:buNone/>
              <a:defRPr sz="2100" b="1"/>
            </a:lvl7pPr>
            <a:lvl8pPr marL="4251005" indent="0">
              <a:buNone/>
              <a:defRPr sz="2100" b="1"/>
            </a:lvl8pPr>
            <a:lvl9pPr marL="4858291" indent="0">
              <a:buNone/>
              <a:defRPr sz="2100" b="1"/>
            </a:lvl9pPr>
          </a:lstStyle>
          <a:p>
            <a:r>
              <a:rPr lang="en-GB" noProof="0" dirty="0"/>
              <a:t>Location, 00/00/2015</a:t>
            </a:r>
          </a:p>
        </p:txBody>
      </p:sp>
    </p:spTree>
    <p:extLst>
      <p:ext uri="{BB962C8B-B14F-4D97-AF65-F5344CB8AC3E}">
        <p14:creationId xmlns:p14="http://schemas.microsoft.com/office/powerpoint/2010/main" val="3650864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445D0CB-CC48-4E22-B5DA-FB5854E33DC7}" type="datetime1">
              <a:rPr lang="fr-FR" smtClean="0">
                <a:solidFill>
                  <a:srgbClr val="000000"/>
                </a:solidFill>
              </a:rPr>
              <a:pPr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2285" y="332733"/>
            <a:ext cx="6171554" cy="4105406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57" tIns="119545" rIns="121457" bIns="119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34059" defTabSz="1214572">
              <a:lnSpc>
                <a:spcPct val="120000"/>
              </a:lnSpc>
            </a:pPr>
            <a:r>
              <a:rPr lang="en-GB" sz="1600" b="1" u="sng" dirty="0">
                <a:solidFill>
                  <a:srgbClr val="000000"/>
                </a:solidFill>
              </a:rPr>
              <a:t>HOW TO INSERT A PICTURE ON A SLIDE WITH SEVERAL SHAPES?</a:t>
            </a:r>
          </a:p>
          <a:p>
            <a:pPr marL="234059" defTabSz="1214572">
              <a:lnSpc>
                <a:spcPct val="120000"/>
              </a:lnSpc>
            </a:pPr>
            <a:endParaRPr lang="en-GB" sz="1600" u="sng" dirty="0">
              <a:solidFill>
                <a:srgbClr val="000000"/>
              </a:solidFill>
            </a:endParaRPr>
          </a:p>
          <a:p>
            <a:pPr marL="478660" indent="-244601" defTabSz="1214572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2140263" algn="l"/>
              </a:tabLst>
            </a:pPr>
            <a:r>
              <a:rPr lang="en-GB" sz="1600" dirty="0">
                <a:solidFill>
                  <a:srgbClr val="000000"/>
                </a:solidFill>
              </a:rPr>
              <a:t>View </a:t>
            </a:r>
            <a:r>
              <a:rPr lang="en-GB" sz="1600" dirty="0">
                <a:solidFill>
                  <a:srgbClr val="000000"/>
                </a:solidFill>
                <a:sym typeface="Wingdings 3"/>
              </a:rPr>
              <a:t> Slide Master</a:t>
            </a:r>
          </a:p>
          <a:p>
            <a:pPr marL="478660" indent="-244601" defTabSz="1214572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2140263" algn="l"/>
              </a:tabLst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Choose slide Title with picture</a:t>
            </a:r>
          </a:p>
          <a:p>
            <a:pPr marL="478660" indent="-244601" defTabSz="1214572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2140263" algn="l"/>
              </a:tabLst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Insert your picture</a:t>
            </a:r>
          </a:p>
          <a:p>
            <a:pPr marL="478660" indent="-244601" defTabSz="1214572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2140263" algn="l"/>
              </a:tabLst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Right click on picture, choose Send Backward</a:t>
            </a:r>
          </a:p>
          <a:p>
            <a:pPr marL="478660" indent="-244601" defTabSz="1214572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2140263" algn="l"/>
              </a:tabLst>
              <a:defRPr/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Delete the slide with text</a:t>
            </a:r>
            <a:br>
              <a:rPr lang="en-GB" sz="1600" dirty="0">
                <a:solidFill>
                  <a:srgbClr val="000000"/>
                </a:solidFill>
                <a:sym typeface="Wingdings 3"/>
              </a:rPr>
            </a:br>
            <a:r>
              <a:rPr lang="en-GB" sz="1600" dirty="0">
                <a:solidFill>
                  <a:srgbClr val="000000"/>
                </a:solidFill>
                <a:sym typeface="Wingdings 3"/>
              </a:rPr>
              <a:t>(just to show right place and size for the picture)</a:t>
            </a:r>
          </a:p>
          <a:p>
            <a:pPr marL="234059" defTabSz="1214572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600" dirty="0">
              <a:solidFill>
                <a:srgbClr val="000000"/>
              </a:solidFill>
              <a:sym typeface="Wingdings 3"/>
            </a:endParaRPr>
          </a:p>
          <a:p>
            <a:pPr marL="234059" defTabSz="1214572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To create many same slides with different pictures: </a:t>
            </a:r>
          </a:p>
          <a:p>
            <a:pPr marL="234059" defTabSz="1214572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copy/paste this slide and change the picture</a:t>
            </a:r>
          </a:p>
          <a:p>
            <a:pPr marL="234059" defTabSz="1214572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600" dirty="0">
              <a:solidFill>
                <a:srgbClr val="000000"/>
              </a:solidFill>
              <a:sym typeface="Wingdings 3"/>
            </a:endParaRPr>
          </a:p>
          <a:p>
            <a:pPr marL="234059" defTabSz="1214572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ATTENTION : do not insert the picture with Format Background</a:t>
            </a:r>
            <a:endParaRPr lang="en-GB" sz="1600" dirty="0">
              <a:solidFill>
                <a:srgbClr val="000000"/>
              </a:solidFill>
            </a:endParaRPr>
          </a:p>
        </p:txBody>
      </p:sp>
      <p:pic>
        <p:nvPicPr>
          <p:cNvPr id="9220" name="Picture 4" descr="http://www.google.fr/url?source=imglanding&amp;ct=img&amp;q=http://www.mydigitallife.info/wp-content/uploads/2010/06/ppt-master-slide.jpg&amp;sa=X&amp;ei=qWJoVcaVKMzeUbS3gIgE&amp;ved=0CAkQ8wc4Ig&amp;usg=AFQjCNFRVOwtBibdUtmdbmupjDYh2rvQk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10" y="332733"/>
            <a:ext cx="3469071" cy="71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 userDrawn="1"/>
        </p:nvGrpSpPr>
        <p:grpSpPr>
          <a:xfrm>
            <a:off x="6824762" y="1896372"/>
            <a:ext cx="4805519" cy="4143738"/>
            <a:chOff x="4633595" y="1895912"/>
            <a:chExt cx="4402901" cy="3846138"/>
          </a:xfrm>
        </p:grpSpPr>
        <p:pic>
          <p:nvPicPr>
            <p:cNvPr id="9224" name="Picture 8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33597" y="1895912"/>
              <a:ext cx="4402899" cy="308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33595" y="2675364"/>
              <a:ext cx="4402901" cy="3066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6" name="Picture 10" descr="C:\Users\ChristineB\Desktop\Sans titre 6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33" y="3462204"/>
            <a:ext cx="2971276" cy="22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www.google.fr/url?source=imglanding&amp;ct=img&amp;q=http://www.dvd-ppt-slideshow.com/blog/wp-content/uploads/2012/08/texture-powerpoint-theme-2.png&amp;sa=X&amp;ei=Gm1oVc2wJcu3Ub-DgMgF&amp;ved=0CAkQ8wc&amp;usg=AFQjCNFmMM-KW7TpX3rDpuxzu9nx4s4UTw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782" y="4785531"/>
            <a:ext cx="2100133" cy="124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462286" y="4621475"/>
            <a:ext cx="2353130" cy="413549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57" tIns="119545" rIns="121457" bIns="119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572"/>
            <a:r>
              <a:rPr lang="en-GB" b="1" dirty="0">
                <a:solidFill>
                  <a:srgbClr val="D0DF00"/>
                </a:solidFill>
                <a:sym typeface="Wingdings 3"/>
              </a:rPr>
              <a:t></a:t>
            </a:r>
            <a:r>
              <a:rPr lang="en-GB" sz="1900" dirty="0">
                <a:solidFill>
                  <a:srgbClr val="FFFFFF"/>
                </a:solidFill>
                <a:sym typeface="Wingdings 3"/>
              </a:rPr>
              <a:t>   </a:t>
            </a:r>
            <a:r>
              <a:rPr lang="en-GB" sz="1900" dirty="0">
                <a:solidFill>
                  <a:srgbClr val="FFFFFF"/>
                </a:solidFill>
              </a:rPr>
              <a:t>NOT TO DO</a:t>
            </a:r>
            <a:r>
              <a:rPr lang="en-GB" b="1" dirty="0">
                <a:solidFill>
                  <a:srgbClr val="D0DF00"/>
                </a:solidFill>
                <a:sym typeface="Wingdings 3"/>
              </a:rPr>
              <a:t></a:t>
            </a:r>
            <a:endParaRPr lang="en-GB" dirty="0">
              <a:solidFill>
                <a:srgbClr val="D0D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853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1" y="279626"/>
            <a:ext cx="11319246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454156" y="18456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06556" y="19980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65128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1" y="279626"/>
            <a:ext cx="11319246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CB50A7BB-9BBE-4B83-8906-44C483554B2B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461194" y="18456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61194" y="19980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236541" y="1054073"/>
            <a:ext cx="4111749" cy="639147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 lang="en-US" sz="2000" b="1" kern="1200" baseline="0" dirty="0" smtClean="0">
                <a:solidFill>
                  <a:schemeClr val="tx2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1 –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61193" y="1979864"/>
            <a:ext cx="4894132" cy="1086648"/>
          </a:xfrm>
          <a:prstGeom prst="rect">
            <a:avLst/>
          </a:prstGeom>
        </p:spPr>
        <p:txBody>
          <a:bodyPr lIns="91425" tIns="45712" rIns="91425" bIns="45712">
            <a:spAutoFit/>
          </a:bodyPr>
          <a:lstStyle>
            <a:lvl1pPr>
              <a:defRPr lang="en-US" sz="1600" b="0" kern="1200" baseline="0" dirty="0" smtClean="0">
                <a:solidFill>
                  <a:schemeClr val="bg2"/>
                </a:solidFill>
                <a:latin typeface="BNPPSans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61193" y="3507964"/>
            <a:ext cx="4894132" cy="1015647"/>
          </a:xfrm>
          <a:prstGeom prst="rect">
            <a:avLst/>
          </a:prstGeom>
        </p:spPr>
        <p:txBody>
          <a:bodyPr lIns="91425" tIns="45712" rIns="91425" bIns="45712">
            <a:spAutoFit/>
          </a:bodyPr>
          <a:lstStyle>
            <a:lvl1pPr>
              <a:defRPr lang="en-US" sz="1500" b="0" kern="1200" baseline="0" dirty="0" smtClean="0">
                <a:solidFill>
                  <a:schemeClr val="bg2"/>
                </a:solidFill>
                <a:latin typeface="BNPP Sans Light" panose="0200050302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61193" y="4894246"/>
            <a:ext cx="4894132" cy="1015647"/>
          </a:xfrm>
          <a:prstGeom prst="rect">
            <a:avLst/>
          </a:prstGeom>
        </p:spPr>
        <p:txBody>
          <a:bodyPr lIns="91425" tIns="45712" rIns="91425" bIns="45712">
            <a:spAutoFit/>
          </a:bodyPr>
          <a:lstStyle>
            <a:lvl1pPr>
              <a:defRPr lang="en-US" sz="1500" b="0" kern="1200" baseline="0" dirty="0" smtClean="0">
                <a:solidFill>
                  <a:schemeClr val="bg2"/>
                </a:solidFill>
                <a:latin typeface="BNPP Sans Light" panose="0200050302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461194" y="3136460"/>
            <a:ext cx="1860476" cy="363859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 lang="en-US" sz="1900" b="1" kern="1200" baseline="0" dirty="0" smtClean="0">
                <a:solidFill>
                  <a:schemeClr val="accent2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2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61194" y="4562545"/>
            <a:ext cx="1860476" cy="363859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 lang="en-US" sz="1900" b="1" kern="1200" baseline="0" dirty="0" smtClean="0">
                <a:solidFill>
                  <a:schemeClr val="accent1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2</a:t>
            </a:r>
          </a:p>
        </p:txBody>
      </p:sp>
      <p:sp>
        <p:nvSpPr>
          <p:cNvPr id="28" name="ZoneTexte 4"/>
          <p:cNvSpPr txBox="1"/>
          <p:nvPr userDrawn="1"/>
        </p:nvSpPr>
        <p:spPr>
          <a:xfrm>
            <a:off x="6768356" y="18456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29" name="ZoneTexte 12"/>
          <p:cNvSpPr txBox="1"/>
          <p:nvPr userDrawn="1"/>
        </p:nvSpPr>
        <p:spPr>
          <a:xfrm>
            <a:off x="6768356" y="19980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7543702" y="1054073"/>
            <a:ext cx="4111749" cy="639147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 lang="en-US" sz="2000" b="1" kern="1200" baseline="0" dirty="0" smtClean="0">
                <a:solidFill>
                  <a:schemeClr val="tx2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1 –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6768356" y="1979864"/>
            <a:ext cx="4894132" cy="1086648"/>
          </a:xfrm>
          <a:prstGeom prst="rect">
            <a:avLst/>
          </a:prstGeom>
        </p:spPr>
        <p:txBody>
          <a:bodyPr lIns="91425" tIns="45712" rIns="91425" bIns="45712">
            <a:spAutoFit/>
          </a:bodyPr>
          <a:lstStyle>
            <a:lvl1pPr>
              <a:defRPr lang="en-US" sz="1600" b="0" kern="1200" baseline="0" dirty="0" smtClean="0">
                <a:solidFill>
                  <a:schemeClr val="bg2"/>
                </a:solidFill>
                <a:latin typeface="BNPPSans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6768356" y="3507964"/>
            <a:ext cx="4894132" cy="1015647"/>
          </a:xfrm>
          <a:prstGeom prst="rect">
            <a:avLst/>
          </a:prstGeom>
        </p:spPr>
        <p:txBody>
          <a:bodyPr lIns="91425" tIns="45712" rIns="91425" bIns="45712">
            <a:spAutoFit/>
          </a:bodyPr>
          <a:lstStyle>
            <a:lvl1pPr>
              <a:defRPr lang="en-US" sz="1500" b="0" kern="1200" baseline="0" dirty="0" smtClean="0">
                <a:solidFill>
                  <a:schemeClr val="bg2"/>
                </a:solidFill>
                <a:latin typeface="BNPP Sans Light" panose="0200050302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6768356" y="4894246"/>
            <a:ext cx="4894132" cy="1015647"/>
          </a:xfrm>
          <a:prstGeom prst="rect">
            <a:avLst/>
          </a:prstGeom>
        </p:spPr>
        <p:txBody>
          <a:bodyPr lIns="91425" tIns="45712" rIns="91425" bIns="45712">
            <a:spAutoFit/>
          </a:bodyPr>
          <a:lstStyle>
            <a:lvl1pPr>
              <a:defRPr lang="en-US" sz="1500" b="0" kern="1200" baseline="0" dirty="0" smtClean="0">
                <a:solidFill>
                  <a:schemeClr val="bg2"/>
                </a:solidFill>
                <a:latin typeface="BNPP Sans Light" panose="0200050302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6768356" y="3136460"/>
            <a:ext cx="1860476" cy="363859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 lang="en-US" sz="1900" b="1" kern="1200" baseline="0" dirty="0" smtClean="0">
                <a:solidFill>
                  <a:schemeClr val="accent2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2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24" hasCustomPrompt="1"/>
          </p:nvPr>
        </p:nvSpPr>
        <p:spPr>
          <a:xfrm>
            <a:off x="6768356" y="4562545"/>
            <a:ext cx="1860476" cy="363859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 lang="en-US" sz="1900" b="1" kern="1200" baseline="0" dirty="0" smtClean="0">
                <a:solidFill>
                  <a:schemeClr val="accent1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682389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5"/>
          <p:cNvSpPr>
            <a:spLocks noGrp="1"/>
          </p:cNvSpPr>
          <p:nvPr>
            <p:ph type="pic" sz="quarter" idx="13"/>
          </p:nvPr>
        </p:nvSpPr>
        <p:spPr>
          <a:xfrm>
            <a:off x="0" y="890588"/>
            <a:ext cx="12122150" cy="1458912"/>
          </a:xfrm>
          <a:prstGeom prst="rect">
            <a:avLst/>
          </a:prstGeom>
        </p:spPr>
        <p:txBody>
          <a:bodyPr lIns="91425" tIns="45712" rIns="91425" bIns="45712"/>
          <a:lstStyle/>
          <a:p>
            <a:endParaRPr lang="fr-FR" dirty="0"/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1" y="279626"/>
            <a:ext cx="11319246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CFE03938-2984-499C-9153-3A672E0FDDEF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454156" y="18456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06556" y="19980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59872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1" y="279626"/>
            <a:ext cx="11319246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7D9EE16E-89E7-4896-B52E-4D2DAE59E69F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454156" y="18456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06556" y="19980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094028" y="1928572"/>
            <a:ext cx="6048000" cy="25199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fr-FR" sz="1500" dirty="0">
              <a:solidFill>
                <a:srgbClr val="000000"/>
              </a:solidFill>
            </a:endParaRPr>
          </a:p>
        </p:txBody>
      </p:sp>
      <p:sp>
        <p:nvSpPr>
          <p:cNvPr id="15" name="Espace réservé pour une image  15"/>
          <p:cNvSpPr>
            <a:spLocks noGrp="1"/>
          </p:cNvSpPr>
          <p:nvPr>
            <p:ph type="pic" sz="quarter" idx="13"/>
          </p:nvPr>
        </p:nvSpPr>
        <p:spPr>
          <a:xfrm>
            <a:off x="0" y="890588"/>
            <a:ext cx="6094414" cy="1458912"/>
          </a:xfrm>
          <a:prstGeom prst="rect">
            <a:avLst/>
          </a:prstGeom>
        </p:spPr>
        <p:txBody>
          <a:bodyPr lIns="91425" tIns="45712" rIns="91425" bIns="45712"/>
          <a:lstStyle/>
          <a:p>
            <a:endParaRPr lang="fr-FR" dirty="0"/>
          </a:p>
        </p:txBody>
      </p:sp>
      <p:sp>
        <p:nvSpPr>
          <p:cNvPr id="16" name="Espace réservé pour une image  17"/>
          <p:cNvSpPr>
            <a:spLocks noGrp="1"/>
          </p:cNvSpPr>
          <p:nvPr>
            <p:ph type="pic" sz="quarter" idx="14"/>
          </p:nvPr>
        </p:nvSpPr>
        <p:spPr>
          <a:xfrm>
            <a:off x="6094414" y="891136"/>
            <a:ext cx="6024561" cy="1458364"/>
          </a:xfrm>
          <a:prstGeom prst="rect">
            <a:avLst/>
          </a:prstGeom>
        </p:spPr>
        <p:txBody>
          <a:bodyPr lIns="91425" tIns="45712" rIns="91425" bIns="45712"/>
          <a:lstStyle/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-2944" y="2349882"/>
            <a:ext cx="6096971" cy="1677382"/>
          </a:xfrm>
          <a:prstGeom prst="rect">
            <a:avLst/>
          </a:prstGeom>
        </p:spPr>
        <p:txBody>
          <a:bodyPr wrap="square" lIns="91425" tIns="45712" rIns="91425" bIns="45712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9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6091855" y="2349882"/>
            <a:ext cx="6030295" cy="1677382"/>
          </a:xfrm>
          <a:prstGeom prst="rect">
            <a:avLst/>
          </a:prstGeom>
        </p:spPr>
        <p:txBody>
          <a:bodyPr wrap="square" lIns="91425" tIns="45712" rIns="91425" bIns="45712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675179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1" y="279626"/>
            <a:ext cx="11319246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6DF22904-CF6D-4AD9-B805-1AF200B4FE68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454156" y="18456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06556" y="1998019"/>
            <a:ext cx="1646479" cy="936103"/>
          </a:xfrm>
          <a:prstGeom prst="rect">
            <a:avLst/>
          </a:prstGeom>
          <a:noFill/>
        </p:spPr>
        <p:txBody>
          <a:bodyPr wrap="square" lIns="91425" tIns="45712" rIns="91425" bIns="45712" rtlCol="0">
            <a:normAutofit fontScale="92500" lnSpcReduction="10000"/>
          </a:bodyPr>
          <a:lstStyle/>
          <a:p>
            <a:pPr defTabSz="1085229"/>
            <a:endParaRPr lang="fr-FR" sz="6600" dirty="0">
              <a:solidFill>
                <a:srgbClr val="000000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890588"/>
            <a:ext cx="12122150" cy="1574801"/>
          </a:xfrm>
          <a:prstGeom prst="rect">
            <a:avLst/>
          </a:prstGeom>
        </p:spPr>
        <p:txBody>
          <a:bodyPr lIns="91425" tIns="45712" rIns="91425" bIns="45712"/>
          <a:lstStyle/>
          <a:p>
            <a:endParaRPr lang="fr-FR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1"/>
          </p:nvPr>
        </p:nvSpPr>
        <p:spPr>
          <a:xfrm>
            <a:off x="454156" y="2465389"/>
            <a:ext cx="11215376" cy="3638550"/>
          </a:xfrm>
          <a:prstGeom prst="rect">
            <a:avLst/>
          </a:prstGeom>
        </p:spPr>
        <p:txBody>
          <a:bodyPr lIns="91425" tIns="45712" rIns="91425" bIns="45712"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988392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1" y="279626"/>
            <a:ext cx="11319246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4272B41D-9071-42C5-818E-03F88C9BC547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08287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91425" tIns="45712" rIns="91425" bIns="45712"/>
          <a:lstStyle>
            <a:lvl1pPr>
              <a:defRPr sz="1100"/>
            </a:lvl1pPr>
          </a:lstStyle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68933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91425" tIns="45712" rIns="91425" bIns="45712"/>
          <a:lstStyle>
            <a:lvl1pPr>
              <a:defRPr sz="1100"/>
            </a:lvl1pPr>
          </a:lstStyle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29579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91425" tIns="45712" rIns="91425" bIns="45712"/>
          <a:lstStyle>
            <a:lvl1pPr>
              <a:defRPr sz="1100"/>
            </a:lvl1pPr>
          </a:lstStyle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90224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91425" tIns="45712" rIns="91425" bIns="45712"/>
          <a:lstStyle>
            <a:lvl1pPr>
              <a:defRPr sz="1100"/>
            </a:lvl1pPr>
          </a:lstStyle>
          <a:p>
            <a:endParaRPr lang="en-GB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250871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91425" tIns="45712" rIns="91425" bIns="45712"/>
          <a:lstStyle>
            <a:lvl1pPr>
              <a:defRPr sz="1100"/>
            </a:lvl1pPr>
          </a:lstStyle>
          <a:p>
            <a:endParaRPr lang="en-GB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11516" y="1557586"/>
            <a:ext cx="1098392" cy="10983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91425" tIns="45712" rIns="91425" bIns="45712"/>
          <a:lstStyle>
            <a:lvl1pPr>
              <a:defRPr sz="11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06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1" y="279626"/>
            <a:ext cx="11319246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7B0B7C66-6775-4F45-9B5F-78BBAA1BD6D5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637140" y="890526"/>
            <a:ext cx="5485010" cy="5213412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</p:spTree>
    <p:extLst>
      <p:ext uri="{BB962C8B-B14F-4D97-AF65-F5344CB8AC3E}">
        <p14:creationId xmlns:p14="http://schemas.microsoft.com/office/powerpoint/2010/main" val="284472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1" y="279626"/>
            <a:ext cx="6038893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EB61764-238B-4176-A047-84E6E7DEFAA7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603896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637140" y="0"/>
            <a:ext cx="5485010" cy="6103938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</p:spTree>
    <p:extLst>
      <p:ext uri="{BB962C8B-B14F-4D97-AF65-F5344CB8AC3E}">
        <p14:creationId xmlns:p14="http://schemas.microsoft.com/office/powerpoint/2010/main" val="299818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22150" cy="5083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-12841" y="5083545"/>
            <a:ext cx="12134991" cy="177604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8" tIns="119565" rIns="121478" bIns="1195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780"/>
            <a:endParaRPr lang="fr-FR" sz="1900" dirty="0">
              <a:solidFill>
                <a:srgbClr val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93" y="5894322"/>
            <a:ext cx="384677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281" y="5645897"/>
            <a:ext cx="3923544" cy="81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D0CBCA-C92C-4837-AADB-148A5A8AD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1328" y="4309748"/>
            <a:ext cx="1350395" cy="5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904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F732E274-F242-410D-8E43-F00BD32CAE5F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33451"/>
            <a:ext cx="1020516" cy="50405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en-GB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138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293324" y="0"/>
            <a:ext cx="3828827" cy="6103853"/>
          </a:xfrm>
          <a:prstGeom prst="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en-GB" sz="15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7158466" y="621482"/>
            <a:ext cx="2307522" cy="4992362"/>
          </a:xfrm>
          <a:prstGeom prst="roundRect">
            <a:avLst>
              <a:gd name="adj" fmla="val 5012"/>
            </a:avLst>
          </a:prstGeom>
          <a:solidFill>
            <a:srgbClr val="17181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en-GB" sz="1500" dirty="0">
              <a:solidFill>
                <a:srgbClr val="00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7139" y="235069"/>
            <a:ext cx="3312368" cy="5904656"/>
          </a:xfrm>
          <a:prstGeom prst="rect">
            <a:avLst/>
          </a:prstGeom>
        </p:spPr>
      </p:pic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E86FC653-D4A4-486C-983B-9E75CB5B5E35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33451"/>
            <a:ext cx="1020516" cy="50405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en-GB" sz="1500" dirty="0">
              <a:solidFill>
                <a:srgbClr val="000000"/>
              </a:solidFill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7158466" y="621482"/>
            <a:ext cx="2307522" cy="4992362"/>
          </a:xfrm>
          <a:custGeom>
            <a:avLst/>
            <a:gdLst>
              <a:gd name="connsiteX0" fmla="*/ 2000474 w 2307522"/>
              <a:gd name="connsiteY0" fmla="*/ 93 h 4939306"/>
              <a:gd name="connsiteX1" fmla="*/ 2231752 w 2307522"/>
              <a:gd name="connsiteY1" fmla="*/ 25096 h 4939306"/>
              <a:gd name="connsiteX2" fmla="*/ 2305573 w 2307522"/>
              <a:gd name="connsiteY2" fmla="*/ 201309 h 4939306"/>
              <a:gd name="connsiteX3" fmla="*/ 2304606 w 2307522"/>
              <a:gd name="connsiteY3" fmla="*/ 201289 h 4939306"/>
              <a:gd name="connsiteX4" fmla="*/ 2304606 w 2307522"/>
              <a:gd name="connsiteY4" fmla="*/ 4606521 h 4939306"/>
              <a:gd name="connsiteX5" fmla="*/ 2305573 w 2307522"/>
              <a:gd name="connsiteY5" fmla="*/ 4606488 h 4939306"/>
              <a:gd name="connsiteX6" fmla="*/ 2236514 w 2307522"/>
              <a:gd name="connsiteY6" fmla="*/ 4888932 h 4939306"/>
              <a:gd name="connsiteX7" fmla="*/ 2002855 w 2307522"/>
              <a:gd name="connsiteY7" fmla="*/ 4938179 h 4939306"/>
              <a:gd name="connsiteX8" fmla="*/ 1953504 w 2307522"/>
              <a:gd name="connsiteY8" fmla="*/ 4938061 h 4939306"/>
              <a:gd name="connsiteX9" fmla="*/ 1953504 w 2307522"/>
              <a:gd name="connsiteY9" fmla="*/ 4939306 h 4939306"/>
              <a:gd name="connsiteX10" fmla="*/ 1724547 w 2307522"/>
              <a:gd name="connsiteY10" fmla="*/ 4939306 h 4939306"/>
              <a:gd name="connsiteX11" fmla="*/ 582977 w 2307522"/>
              <a:gd name="connsiteY11" fmla="*/ 4939306 h 4939306"/>
              <a:gd name="connsiteX12" fmla="*/ 531922 w 2307522"/>
              <a:gd name="connsiteY12" fmla="*/ 4939306 h 4939306"/>
              <a:gd name="connsiteX13" fmla="*/ 531922 w 2307522"/>
              <a:gd name="connsiteY13" fmla="*/ 4938729 h 4939306"/>
              <a:gd name="connsiteX14" fmla="*/ 451971 w 2307522"/>
              <a:gd name="connsiteY14" fmla="*/ 4937826 h 4939306"/>
              <a:gd name="connsiteX15" fmla="*/ 71010 w 2307522"/>
              <a:gd name="connsiteY15" fmla="*/ 4888932 h 4939306"/>
              <a:gd name="connsiteX16" fmla="*/ 16 w 2307522"/>
              <a:gd name="connsiteY16" fmla="*/ 4684641 h 4939306"/>
              <a:gd name="connsiteX17" fmla="*/ 1255 w 2307522"/>
              <a:gd name="connsiteY17" fmla="*/ 4634588 h 4939306"/>
              <a:gd name="connsiteX18" fmla="*/ 350 w 2307522"/>
              <a:gd name="connsiteY18" fmla="*/ 4634588 h 4939306"/>
              <a:gd name="connsiteX19" fmla="*/ 350 w 2307522"/>
              <a:gd name="connsiteY19" fmla="*/ 170092 h 4939306"/>
              <a:gd name="connsiteX20" fmla="*/ 1067 w 2307522"/>
              <a:gd name="connsiteY20" fmla="*/ 170092 h 4939306"/>
              <a:gd name="connsiteX21" fmla="*/ 761 w 2307522"/>
              <a:gd name="connsiteY21" fmla="*/ 157817 h 4939306"/>
              <a:gd name="connsiteX22" fmla="*/ 37807 w 2307522"/>
              <a:gd name="connsiteY22" fmla="*/ 69794 h 4939306"/>
              <a:gd name="connsiteX23" fmla="*/ 66307 w 2307522"/>
              <a:gd name="connsiteY23" fmla="*/ 39426 h 4939306"/>
              <a:gd name="connsiteX24" fmla="*/ 80233 w 2307522"/>
              <a:gd name="connsiteY24" fmla="*/ 27936 h 4939306"/>
              <a:gd name="connsiteX25" fmla="*/ 117783 w 2307522"/>
              <a:gd name="connsiteY25" fmla="*/ 16113 h 4939306"/>
              <a:gd name="connsiteX26" fmla="*/ 307050 w 2307522"/>
              <a:gd name="connsiteY26" fmla="*/ 4337 h 4939306"/>
              <a:gd name="connsiteX27" fmla="*/ 582977 w 2307522"/>
              <a:gd name="connsiteY27" fmla="*/ 7909 h 4939306"/>
              <a:gd name="connsiteX28" fmla="*/ 665578 w 2307522"/>
              <a:gd name="connsiteY28" fmla="*/ 160272 h 4939306"/>
              <a:gd name="connsiteX29" fmla="*/ 677885 w 2307522"/>
              <a:gd name="connsiteY29" fmla="*/ 170092 h 4939306"/>
              <a:gd name="connsiteX30" fmla="*/ 1624320 w 2307522"/>
              <a:gd name="connsiteY30" fmla="*/ 170092 h 4939306"/>
              <a:gd name="connsiteX31" fmla="*/ 1641946 w 2307522"/>
              <a:gd name="connsiteY31" fmla="*/ 156028 h 4939306"/>
              <a:gd name="connsiteX32" fmla="*/ 1724547 w 2307522"/>
              <a:gd name="connsiteY32" fmla="*/ 3665 h 4939306"/>
              <a:gd name="connsiteX33" fmla="*/ 2000474 w 2307522"/>
              <a:gd name="connsiteY33" fmla="*/ 93 h 493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7522" h="4939306">
                <a:moveTo>
                  <a:pt x="2000474" y="93"/>
                </a:moveTo>
                <a:cubicBezTo>
                  <a:pt x="2096815" y="-701"/>
                  <a:pt x="2185714" y="3268"/>
                  <a:pt x="2231752" y="25096"/>
                </a:cubicBezTo>
                <a:cubicBezTo>
                  <a:pt x="2315096" y="107646"/>
                  <a:pt x="2307954" y="125903"/>
                  <a:pt x="2305573" y="201309"/>
                </a:cubicBezTo>
                <a:lnTo>
                  <a:pt x="2304606" y="201289"/>
                </a:lnTo>
                <a:lnTo>
                  <a:pt x="2304606" y="4606521"/>
                </a:lnTo>
                <a:lnTo>
                  <a:pt x="2305573" y="4606488"/>
                </a:lnTo>
                <a:cubicBezTo>
                  <a:pt x="2307954" y="4733466"/>
                  <a:pt x="2319858" y="4749923"/>
                  <a:pt x="2236514" y="4888932"/>
                </a:cubicBezTo>
                <a:cubicBezTo>
                  <a:pt x="2190477" y="4925689"/>
                  <a:pt x="2100386" y="4935944"/>
                  <a:pt x="2002855" y="4938179"/>
                </a:cubicBezTo>
                <a:lnTo>
                  <a:pt x="1953504" y="4938061"/>
                </a:lnTo>
                <a:lnTo>
                  <a:pt x="1953504" y="4939306"/>
                </a:lnTo>
                <a:lnTo>
                  <a:pt x="1724547" y="4939306"/>
                </a:lnTo>
                <a:lnTo>
                  <a:pt x="582977" y="4939306"/>
                </a:lnTo>
                <a:lnTo>
                  <a:pt x="531922" y="4939306"/>
                </a:lnTo>
                <a:lnTo>
                  <a:pt x="531922" y="4938729"/>
                </a:lnTo>
                <a:lnTo>
                  <a:pt x="451971" y="4937826"/>
                </a:lnTo>
                <a:cubicBezTo>
                  <a:pt x="308241" y="4939573"/>
                  <a:pt x="140066" y="4944068"/>
                  <a:pt x="71010" y="4888932"/>
                </a:cubicBezTo>
                <a:cubicBezTo>
                  <a:pt x="8502" y="4784675"/>
                  <a:pt x="-429" y="4749354"/>
                  <a:pt x="16" y="4684641"/>
                </a:cubicBezTo>
                <a:lnTo>
                  <a:pt x="1255" y="4634588"/>
                </a:lnTo>
                <a:lnTo>
                  <a:pt x="350" y="4634588"/>
                </a:lnTo>
                <a:lnTo>
                  <a:pt x="350" y="170092"/>
                </a:lnTo>
                <a:lnTo>
                  <a:pt x="1067" y="170092"/>
                </a:lnTo>
                <a:lnTo>
                  <a:pt x="761" y="157817"/>
                </a:lnTo>
                <a:cubicBezTo>
                  <a:pt x="1431" y="127204"/>
                  <a:pt x="8129" y="105068"/>
                  <a:pt x="37807" y="69794"/>
                </a:cubicBezTo>
                <a:lnTo>
                  <a:pt x="66307" y="39426"/>
                </a:lnTo>
                <a:lnTo>
                  <a:pt x="80233" y="27936"/>
                </a:lnTo>
                <a:lnTo>
                  <a:pt x="117783" y="16113"/>
                </a:lnTo>
                <a:cubicBezTo>
                  <a:pt x="166724" y="5825"/>
                  <a:pt x="234795" y="3742"/>
                  <a:pt x="307050" y="4337"/>
                </a:cubicBezTo>
                <a:cubicBezTo>
                  <a:pt x="403391" y="5131"/>
                  <a:pt x="507174" y="10687"/>
                  <a:pt x="582977" y="7909"/>
                </a:cubicBezTo>
                <a:cubicBezTo>
                  <a:pt x="577024" y="134711"/>
                  <a:pt x="623310" y="139622"/>
                  <a:pt x="665578" y="160272"/>
                </a:cubicBezTo>
                <a:lnTo>
                  <a:pt x="677885" y="170092"/>
                </a:lnTo>
                <a:lnTo>
                  <a:pt x="1624320" y="170092"/>
                </a:lnTo>
                <a:lnTo>
                  <a:pt x="1641946" y="156028"/>
                </a:lnTo>
                <a:cubicBezTo>
                  <a:pt x="1684214" y="135378"/>
                  <a:pt x="1730500" y="130467"/>
                  <a:pt x="1724547" y="3665"/>
                </a:cubicBezTo>
                <a:cubicBezTo>
                  <a:pt x="1800350" y="6443"/>
                  <a:pt x="1904132" y="887"/>
                  <a:pt x="2000474" y="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91425" tIns="45712" rIns="91425" bIns="45712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3850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293324" y="0"/>
            <a:ext cx="3828827" cy="6103853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en-GB" sz="1500" dirty="0">
              <a:solidFill>
                <a:srgbClr val="000000"/>
              </a:solidFill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9EB242D7-6C47-4D9E-8D28-355658BB5730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33451"/>
            <a:ext cx="1020516" cy="50405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en-GB" sz="1500" dirty="0">
              <a:solidFill>
                <a:srgbClr val="000000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238990" y="1809762"/>
            <a:ext cx="3838357" cy="2416447"/>
          </a:xfrm>
          <a:prstGeom prst="rect">
            <a:avLst/>
          </a:prstGeom>
          <a:solidFill>
            <a:schemeClr val="bg2"/>
          </a:solidFill>
        </p:spPr>
        <p:txBody>
          <a:bodyPr lIns="91425" tIns="45712" rIns="91425" bIns="45712"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  <p:grpSp>
        <p:nvGrpSpPr>
          <p:cNvPr id="12" name="Groupe 11"/>
          <p:cNvGrpSpPr/>
          <p:nvPr userDrawn="1"/>
        </p:nvGrpSpPr>
        <p:grpSpPr>
          <a:xfrm>
            <a:off x="4345287" y="1341562"/>
            <a:ext cx="7776864" cy="3960440"/>
            <a:chOff x="4345286" y="1341562"/>
            <a:chExt cx="7776864" cy="3960440"/>
          </a:xfrm>
        </p:grpSpPr>
        <p:pic>
          <p:nvPicPr>
            <p:cNvPr id="18" name="Picture 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45286" y="1341562"/>
              <a:ext cx="7776864" cy="396044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>
            <a:xfrm>
              <a:off x="8014817" y="4270075"/>
              <a:ext cx="288032" cy="144016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2914"/>
              <a:endParaRPr lang="fr-FR" sz="15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8551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22150" cy="3069755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en-GB" sz="1500" dirty="0">
              <a:solidFill>
                <a:srgbClr val="000000"/>
              </a:solidFill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1" y="279626"/>
            <a:ext cx="11319246" cy="432100"/>
          </a:xfrm>
          <a:prstGeom prst="rect">
            <a:avLst/>
          </a:prstGeom>
        </p:spPr>
        <p:txBody>
          <a:bodyPr lIns="0" tIns="45712" rIns="91425" bIns="45712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chemeClr val="bg1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1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3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BC0428CE-3752-401F-AD33-9F7DB192C77C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2644" y="899597"/>
            <a:ext cx="7776864" cy="3960440"/>
          </a:xfrm>
          <a:prstGeom prst="rect">
            <a:avLst/>
          </a:prstGeom>
        </p:spPr>
      </p:pic>
      <p:sp>
        <p:nvSpPr>
          <p:cNvPr id="13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066348" y="1367797"/>
            <a:ext cx="3838357" cy="2416447"/>
          </a:xfrm>
          <a:prstGeom prst="rect">
            <a:avLst/>
          </a:prstGeom>
          <a:solidFill>
            <a:schemeClr val="bg2"/>
          </a:solidFill>
        </p:spPr>
        <p:txBody>
          <a:bodyPr lIns="91425" tIns="45712" rIns="91425" bIns="45712"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841510" y="3890635"/>
            <a:ext cx="288032" cy="72007"/>
          </a:xfrm>
          <a:prstGeom prst="rect">
            <a:avLst/>
          </a:prstGeom>
          <a:solidFill>
            <a:srgbClr val="13111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en-GB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56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070898" y="261442"/>
            <a:ext cx="1980357" cy="19803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91425" tIns="45712" rIns="91425" bIns="45712"/>
          <a:lstStyle/>
          <a:p>
            <a:endParaRPr lang="en-GB" dirty="0"/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96D5C5F0-65A0-4A5A-81B3-961B35982DF7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33451"/>
            <a:ext cx="1020516" cy="50405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en-GB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8426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061075" y="0"/>
            <a:ext cx="6061075" cy="6103938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FDD1FD64-6876-432C-9914-958FE703DF4E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" y="477467"/>
            <a:ext cx="858213" cy="2880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en-GB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258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22150" cy="6103938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/>
            </a:lvl1pPr>
          </a:lstStyle>
          <a:p>
            <a:r>
              <a:rPr lang="en-GB" dirty="0"/>
              <a:t>CLICK TO CHANGE PICTURE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7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C9D4366B-346C-4D14-BD8E-F22D0C6FB2E3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" y="477467"/>
            <a:ext cx="858213" cy="2880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89985" rIns="91425" bIns="899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914"/>
            <a:endParaRPr lang="en-GB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3716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0791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081"/>
            <a:ext cx="12122150" cy="61136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74" tIns="60584" rIns="121174" bIns="60584" rtlCol="0" anchor="ctr"/>
          <a:lstStyle/>
          <a:p>
            <a:pPr algn="ctr" defTabSz="1211670"/>
            <a:endParaRPr lang="pt-PT">
              <a:solidFill>
                <a:srgbClr val="FFFFFF"/>
              </a:solidFill>
            </a:endParaRP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1C3996F3-32C2-40A2-A3C1-C194E7CE03E3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7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ChristineB\Seenk-D\BNPP\2015-05\fon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6" y="2"/>
            <a:ext cx="12122151" cy="685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5083545"/>
            <a:ext cx="12127105" cy="177604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8" tIns="119565" rIns="121478" bIns="1195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780"/>
            <a:endParaRPr lang="fr-FR" sz="19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55534" y="4783401"/>
            <a:ext cx="4629325" cy="60346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8" tIns="119565" rIns="121478" bIns="1195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780"/>
            <a:endParaRPr lang="fr-FR" sz="1300" dirty="0">
              <a:solidFill>
                <a:srgbClr val="43B02A"/>
              </a:solidFill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517290" y="478937"/>
            <a:ext cx="7064085" cy="1334985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48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presentation title </a:t>
            </a:r>
            <a:br>
              <a:rPr lang="en-GB" noProof="0" dirty="0"/>
            </a:br>
            <a:r>
              <a:rPr lang="en-GB" noProof="0" dirty="0"/>
              <a:t>on multi-lines</a:t>
            </a:r>
          </a:p>
        </p:txBody>
      </p:sp>
      <p:sp>
        <p:nvSpPr>
          <p:cNvPr id="16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7290" y="1800794"/>
            <a:ext cx="7063300" cy="4321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  <a:latin typeface="+mj-lt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subtitle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93" y="5894322"/>
            <a:ext cx="3846770" cy="2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281" y="5645897"/>
            <a:ext cx="3923544" cy="81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32005" y="4872888"/>
            <a:ext cx="4199800" cy="216050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sz="1050" b="0" cap="all" baseline="0">
                <a:solidFill>
                  <a:schemeClr val="bg1"/>
                </a:solidFill>
              </a:defRPr>
            </a:lvl1pPr>
            <a:lvl2pPr marL="607390" indent="0">
              <a:buNone/>
              <a:defRPr sz="2700" b="1"/>
            </a:lvl2pPr>
            <a:lvl3pPr marL="1214780" indent="0">
              <a:buNone/>
              <a:defRPr sz="2400" b="1"/>
            </a:lvl3pPr>
            <a:lvl4pPr marL="1822171" indent="0">
              <a:buNone/>
              <a:defRPr sz="2100" b="1"/>
            </a:lvl4pPr>
            <a:lvl5pPr marL="2429561" indent="0">
              <a:buNone/>
              <a:defRPr sz="2100" b="1"/>
            </a:lvl5pPr>
            <a:lvl6pPr marL="3036951" indent="0">
              <a:buNone/>
              <a:defRPr sz="2100" b="1"/>
            </a:lvl6pPr>
            <a:lvl7pPr marL="3644341" indent="0">
              <a:buNone/>
              <a:defRPr sz="2100" b="1"/>
            </a:lvl7pPr>
            <a:lvl8pPr marL="4251731" indent="0">
              <a:buNone/>
              <a:defRPr sz="2100" b="1"/>
            </a:lvl8pPr>
            <a:lvl9pPr marL="4859122" indent="0">
              <a:buNone/>
              <a:defRPr sz="2100" b="1"/>
            </a:lvl9pPr>
          </a:lstStyle>
          <a:p>
            <a:r>
              <a:rPr lang="en-GB" noProof="0" dirty="0"/>
              <a:t>author’s name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32005" y="5096460"/>
            <a:ext cx="4199800" cy="21605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  <a:lvl2pPr marL="607390" indent="0">
              <a:buNone/>
              <a:defRPr sz="2700" b="1"/>
            </a:lvl2pPr>
            <a:lvl3pPr marL="1214780" indent="0">
              <a:buNone/>
              <a:defRPr sz="2400" b="1"/>
            </a:lvl3pPr>
            <a:lvl4pPr marL="1822171" indent="0">
              <a:buNone/>
              <a:defRPr sz="2100" b="1"/>
            </a:lvl4pPr>
            <a:lvl5pPr marL="2429561" indent="0">
              <a:buNone/>
              <a:defRPr sz="2100" b="1"/>
            </a:lvl5pPr>
            <a:lvl6pPr marL="3036951" indent="0">
              <a:buNone/>
              <a:defRPr sz="2100" b="1"/>
            </a:lvl6pPr>
            <a:lvl7pPr marL="3644341" indent="0">
              <a:buNone/>
              <a:defRPr sz="2100" b="1"/>
            </a:lvl7pPr>
            <a:lvl8pPr marL="4251731" indent="0">
              <a:buNone/>
              <a:defRPr sz="2100" b="1"/>
            </a:lvl8pPr>
            <a:lvl9pPr marL="4859122" indent="0">
              <a:buNone/>
              <a:defRPr sz="2100" b="1"/>
            </a:lvl9pPr>
          </a:lstStyle>
          <a:p>
            <a:r>
              <a:rPr lang="en-GB" noProof="0" dirty="0"/>
              <a:t>Location, 00/00/2015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E0318EC-EA1A-408A-8625-152B08B79B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1328" y="4309748"/>
            <a:ext cx="1350395" cy="5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16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/>
          <p:cNvCxnSpPr/>
          <p:nvPr userDrawn="1"/>
        </p:nvCxnSpPr>
        <p:spPr>
          <a:xfrm>
            <a:off x="454155" y="879204"/>
            <a:ext cx="112153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867128"/>
            <a:ext cx="12122150" cy="52484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74" tIns="60584" rIns="121174" bIns="60584" rtlCol="0" anchor="ctr"/>
          <a:lstStyle/>
          <a:p>
            <a:pPr algn="ctr" defTabSz="1211670"/>
            <a:endParaRPr lang="pt-PT">
              <a:solidFill>
                <a:srgbClr val="FFFFFF"/>
              </a:solidFill>
            </a:endParaRPr>
          </a:p>
        </p:txBody>
      </p:sp>
      <p:sp>
        <p:nvSpPr>
          <p:cNvPr id="12" name="Titre 9"/>
          <p:cNvSpPr>
            <a:spLocks noGrp="1"/>
          </p:cNvSpPr>
          <p:nvPr>
            <p:ph type="title" hasCustomPrompt="1"/>
          </p:nvPr>
        </p:nvSpPr>
        <p:spPr>
          <a:xfrm>
            <a:off x="454155" y="99048"/>
            <a:ext cx="11215375" cy="74583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6F419C9D-6B96-4D80-85F4-F3106823BCF7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83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445D0CB-CC48-4E22-B5DA-FB5854E33DC7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2285" y="332733"/>
            <a:ext cx="6171554" cy="4105406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8" tIns="119565" rIns="121478" bIns="1195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34099" defTabSz="1214780">
              <a:lnSpc>
                <a:spcPct val="120000"/>
              </a:lnSpc>
            </a:pPr>
            <a:r>
              <a:rPr lang="en-GB" sz="1600" b="1" u="sng" dirty="0">
                <a:solidFill>
                  <a:srgbClr val="000000"/>
                </a:solidFill>
              </a:rPr>
              <a:t>HOW TO INSERT A PICTURE ON A SLIDE WITH SEVERAL SHAPES?</a:t>
            </a:r>
          </a:p>
          <a:p>
            <a:pPr marL="234099" defTabSz="1214780">
              <a:lnSpc>
                <a:spcPct val="120000"/>
              </a:lnSpc>
            </a:pPr>
            <a:endParaRPr lang="en-GB" sz="1600" u="sng" dirty="0">
              <a:solidFill>
                <a:srgbClr val="000000"/>
              </a:solidFill>
            </a:endParaRPr>
          </a:p>
          <a:p>
            <a:pPr marL="478742" indent="-244643" defTabSz="1214780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2140629" algn="l"/>
              </a:tabLst>
            </a:pPr>
            <a:r>
              <a:rPr lang="en-GB" sz="1600" dirty="0">
                <a:solidFill>
                  <a:srgbClr val="000000"/>
                </a:solidFill>
              </a:rPr>
              <a:t>View </a:t>
            </a:r>
            <a:r>
              <a:rPr lang="en-GB" sz="1600" dirty="0">
                <a:solidFill>
                  <a:srgbClr val="000000"/>
                </a:solidFill>
                <a:sym typeface="Wingdings 3"/>
              </a:rPr>
              <a:t> Slide Master</a:t>
            </a:r>
          </a:p>
          <a:p>
            <a:pPr marL="478742" indent="-244643" defTabSz="1214780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2140629" algn="l"/>
              </a:tabLst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Choose slide Title with picture</a:t>
            </a:r>
          </a:p>
          <a:p>
            <a:pPr marL="478742" indent="-244643" defTabSz="1214780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2140629" algn="l"/>
              </a:tabLst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Insert your picture</a:t>
            </a:r>
          </a:p>
          <a:p>
            <a:pPr marL="478742" indent="-244643" defTabSz="1214780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2140629" algn="l"/>
              </a:tabLst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Right click on picture, choose Send Backward</a:t>
            </a:r>
          </a:p>
          <a:p>
            <a:pPr marL="478742" indent="-244643" defTabSz="1214780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2140629" algn="l"/>
              </a:tabLst>
              <a:defRPr/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Delete the slide with text</a:t>
            </a:r>
            <a:br>
              <a:rPr lang="en-GB" sz="1600" dirty="0">
                <a:solidFill>
                  <a:srgbClr val="000000"/>
                </a:solidFill>
                <a:sym typeface="Wingdings 3"/>
              </a:rPr>
            </a:br>
            <a:r>
              <a:rPr lang="en-GB" sz="1600" dirty="0">
                <a:solidFill>
                  <a:srgbClr val="000000"/>
                </a:solidFill>
                <a:sym typeface="Wingdings 3"/>
              </a:rPr>
              <a:t>(just to show right place and size for the picture)</a:t>
            </a:r>
          </a:p>
          <a:p>
            <a:pPr marL="234099" defTabSz="1214780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600" dirty="0">
              <a:solidFill>
                <a:srgbClr val="000000"/>
              </a:solidFill>
              <a:sym typeface="Wingdings 3"/>
            </a:endParaRPr>
          </a:p>
          <a:p>
            <a:pPr marL="234099" defTabSz="1214780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To create many same slides with different pictures: </a:t>
            </a:r>
          </a:p>
          <a:p>
            <a:pPr marL="234099" defTabSz="1214780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copy/paste this slide and change the picture</a:t>
            </a:r>
          </a:p>
          <a:p>
            <a:pPr marL="234099" defTabSz="1214780">
              <a:lnSpc>
                <a:spcPct val="120000"/>
              </a:lnSpc>
              <a:buFont typeface="Courier New" panose="02070309020205020404" pitchFamily="49" charset="0"/>
              <a:buNone/>
            </a:pPr>
            <a:endParaRPr lang="en-GB" sz="1600" dirty="0">
              <a:solidFill>
                <a:srgbClr val="000000"/>
              </a:solidFill>
              <a:sym typeface="Wingdings 3"/>
            </a:endParaRPr>
          </a:p>
          <a:p>
            <a:pPr marL="234099" defTabSz="1214780">
              <a:lnSpc>
                <a:spcPct val="120000"/>
              </a:lnSpc>
              <a:buFont typeface="Courier New" panose="02070309020205020404" pitchFamily="49" charset="0"/>
              <a:buNone/>
            </a:pPr>
            <a:r>
              <a:rPr lang="en-GB" sz="1600" dirty="0">
                <a:solidFill>
                  <a:srgbClr val="000000"/>
                </a:solidFill>
                <a:sym typeface="Wingdings 3"/>
              </a:rPr>
              <a:t>ATTENTION : do not insert the picture with Format Background</a:t>
            </a:r>
            <a:endParaRPr lang="en-GB" sz="1600" dirty="0">
              <a:solidFill>
                <a:srgbClr val="000000"/>
              </a:solidFill>
            </a:endParaRPr>
          </a:p>
        </p:txBody>
      </p:sp>
      <p:pic>
        <p:nvPicPr>
          <p:cNvPr id="9220" name="Picture 4" descr="http://www.google.fr/url?source=imglanding&amp;ct=img&amp;q=http://www.mydigitallife.info/wp-content/uploads/2010/06/ppt-master-slide.jpg&amp;sa=X&amp;ei=qWJoVcaVKMzeUbS3gIgE&amp;ved=0CAkQ8wc4Ig&amp;usg=AFQjCNFRVOwtBibdUtmdbmupjDYh2rvQk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09" y="332733"/>
            <a:ext cx="3469071" cy="71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 userDrawn="1"/>
        </p:nvGrpSpPr>
        <p:grpSpPr>
          <a:xfrm>
            <a:off x="6824761" y="1896372"/>
            <a:ext cx="4805519" cy="4143738"/>
            <a:chOff x="4633595" y="1895912"/>
            <a:chExt cx="4402901" cy="3846138"/>
          </a:xfrm>
        </p:grpSpPr>
        <p:pic>
          <p:nvPicPr>
            <p:cNvPr id="9224" name="Picture 8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33597" y="1895912"/>
              <a:ext cx="4402899" cy="308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33595" y="2675364"/>
              <a:ext cx="4402901" cy="3066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6" name="Picture 10" descr="C:\Users\ChristineB\Desktop\Sans titre 6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33" y="3462202"/>
            <a:ext cx="2971276" cy="22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www.google.fr/url?source=imglanding&amp;ct=img&amp;q=http://www.dvd-ppt-slideshow.com/blog/wp-content/uploads/2012/08/texture-powerpoint-theme-2.png&amp;sa=X&amp;ei=Gm1oVc2wJcu3Ub-DgMgF&amp;ved=0CAkQ8wc&amp;usg=AFQjCNFmMM-KW7TpX3rDpuxzu9nx4s4UTw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782" y="4785530"/>
            <a:ext cx="2100133" cy="124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462285" y="4621475"/>
            <a:ext cx="2353130" cy="413549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8" tIns="119565" rIns="121478" bIns="1195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4780"/>
            <a:r>
              <a:rPr lang="en-GB" b="1" dirty="0">
                <a:solidFill>
                  <a:srgbClr val="D0DF00"/>
                </a:solidFill>
                <a:sym typeface="Wingdings 3"/>
              </a:rPr>
              <a:t></a:t>
            </a:r>
            <a:r>
              <a:rPr lang="en-GB" sz="1900" dirty="0">
                <a:solidFill>
                  <a:srgbClr val="FFFFFF"/>
                </a:solidFill>
                <a:sym typeface="Wingdings 3"/>
              </a:rPr>
              <a:t>   </a:t>
            </a:r>
            <a:r>
              <a:rPr lang="en-GB" sz="1900" dirty="0">
                <a:solidFill>
                  <a:srgbClr val="FFFFFF"/>
                </a:solidFill>
              </a:rPr>
              <a:t>NOT TO DO</a:t>
            </a:r>
            <a:r>
              <a:rPr lang="en-GB" b="1" dirty="0">
                <a:solidFill>
                  <a:srgbClr val="D0DF00"/>
                </a:solidFill>
                <a:sym typeface="Wingdings 3"/>
              </a:rPr>
              <a:t></a:t>
            </a:r>
            <a:endParaRPr lang="en-GB" dirty="0">
              <a:solidFill>
                <a:srgbClr val="D0D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1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0" y="279626"/>
            <a:ext cx="11319246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454155" y="18456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06555" y="19980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725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0" y="279626"/>
            <a:ext cx="11319246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CB50A7BB-9BBE-4B83-8906-44C483554B2B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461193" y="18456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61193" y="19980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236539" y="1054072"/>
            <a:ext cx="4111749" cy="639146"/>
          </a:xfrm>
          <a:prstGeom prst="rect">
            <a:avLst/>
          </a:prstGeom>
        </p:spPr>
        <p:txBody>
          <a:bodyPr/>
          <a:lstStyle>
            <a:lvl1pPr>
              <a:defRPr lang="en-US" sz="2000" b="1" kern="1200" baseline="0" dirty="0" smtClean="0">
                <a:solidFill>
                  <a:schemeClr val="tx2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1 –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61193" y="1979863"/>
            <a:ext cx="4894133" cy="10866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en-US" sz="1600" b="0" kern="1200" baseline="0" dirty="0" smtClean="0">
                <a:solidFill>
                  <a:schemeClr val="bg2"/>
                </a:solidFill>
                <a:latin typeface="BNPPSans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61193" y="3507964"/>
            <a:ext cx="4894133" cy="95410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en-US" sz="1400" b="0" kern="1200" baseline="0" dirty="0" smtClean="0">
                <a:solidFill>
                  <a:schemeClr val="bg2"/>
                </a:solidFill>
                <a:latin typeface="BNPP Sans Light" panose="0200050302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61193" y="4894246"/>
            <a:ext cx="4894133" cy="95410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en-US" sz="1400" b="0" kern="1200" baseline="0" dirty="0" smtClean="0">
                <a:solidFill>
                  <a:schemeClr val="bg2"/>
                </a:solidFill>
                <a:latin typeface="BNPP Sans Light" panose="0200050302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461193" y="3136459"/>
            <a:ext cx="1860476" cy="363859"/>
          </a:xfrm>
          <a:prstGeom prst="rect">
            <a:avLst/>
          </a:prstGeom>
        </p:spPr>
        <p:txBody>
          <a:bodyPr/>
          <a:lstStyle>
            <a:lvl1pPr>
              <a:defRPr lang="en-US" sz="1800" b="1" kern="1200" baseline="0" dirty="0" smtClean="0">
                <a:solidFill>
                  <a:schemeClr val="accent2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2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61193" y="4562544"/>
            <a:ext cx="1860476" cy="363859"/>
          </a:xfrm>
          <a:prstGeom prst="rect">
            <a:avLst/>
          </a:prstGeom>
        </p:spPr>
        <p:txBody>
          <a:bodyPr/>
          <a:lstStyle>
            <a:lvl1pPr>
              <a:defRPr lang="en-US" sz="1800" b="1" kern="1200" baseline="0" dirty="0" smtClean="0">
                <a:solidFill>
                  <a:schemeClr val="accent1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2</a:t>
            </a:r>
          </a:p>
        </p:txBody>
      </p:sp>
      <p:sp>
        <p:nvSpPr>
          <p:cNvPr id="28" name="ZoneTexte 4"/>
          <p:cNvSpPr txBox="1"/>
          <p:nvPr userDrawn="1"/>
        </p:nvSpPr>
        <p:spPr>
          <a:xfrm>
            <a:off x="6768355" y="18456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29" name="ZoneTexte 12"/>
          <p:cNvSpPr txBox="1"/>
          <p:nvPr userDrawn="1"/>
        </p:nvSpPr>
        <p:spPr>
          <a:xfrm>
            <a:off x="6768355" y="19980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7543701" y="1054072"/>
            <a:ext cx="4111749" cy="639146"/>
          </a:xfrm>
          <a:prstGeom prst="rect">
            <a:avLst/>
          </a:prstGeom>
        </p:spPr>
        <p:txBody>
          <a:bodyPr/>
          <a:lstStyle>
            <a:lvl1pPr>
              <a:defRPr lang="en-US" sz="2000" b="1" kern="1200" baseline="0" dirty="0" smtClean="0">
                <a:solidFill>
                  <a:schemeClr val="tx2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1 –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6768355" y="1979863"/>
            <a:ext cx="4894133" cy="10866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en-US" sz="1600" b="0" kern="1200" baseline="0" dirty="0" smtClean="0">
                <a:solidFill>
                  <a:schemeClr val="bg2"/>
                </a:solidFill>
                <a:latin typeface="BNPPSans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6768355" y="3507964"/>
            <a:ext cx="4894133" cy="95410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en-US" sz="1400" b="0" kern="1200" baseline="0" dirty="0" smtClean="0">
                <a:solidFill>
                  <a:schemeClr val="bg2"/>
                </a:solidFill>
                <a:latin typeface="BNPP Sans Light" panose="0200050302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6768355" y="4894246"/>
            <a:ext cx="4894133" cy="95410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en-US" sz="1400" b="0" kern="1200" baseline="0" dirty="0" smtClean="0">
                <a:solidFill>
                  <a:schemeClr val="bg2"/>
                </a:solidFill>
                <a:latin typeface="BNPP Sans Light" panose="0200050302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Integer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 </a:t>
            </a:r>
            <a:r>
              <a:rPr lang="en-US" dirty="0" err="1"/>
              <a:t>nibus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ipsum </a:t>
            </a:r>
            <a:r>
              <a:rPr lang="en-US" dirty="0" err="1"/>
              <a:t>efcitur</a:t>
            </a:r>
            <a:r>
              <a:rPr lang="en-US" dirty="0"/>
              <a:t> quam,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.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6768355" y="3136459"/>
            <a:ext cx="1860476" cy="363859"/>
          </a:xfrm>
          <a:prstGeom prst="rect">
            <a:avLst/>
          </a:prstGeom>
        </p:spPr>
        <p:txBody>
          <a:bodyPr/>
          <a:lstStyle>
            <a:lvl1pPr>
              <a:defRPr lang="en-US" sz="1800" b="1" kern="1200" baseline="0" dirty="0" smtClean="0">
                <a:solidFill>
                  <a:schemeClr val="accent2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2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24" hasCustomPrompt="1"/>
          </p:nvPr>
        </p:nvSpPr>
        <p:spPr>
          <a:xfrm>
            <a:off x="6768355" y="4562544"/>
            <a:ext cx="1860476" cy="363859"/>
          </a:xfrm>
          <a:prstGeom prst="rect">
            <a:avLst/>
          </a:prstGeom>
        </p:spPr>
        <p:txBody>
          <a:bodyPr/>
          <a:lstStyle>
            <a:lvl1pPr>
              <a:defRPr lang="en-US" sz="1800" b="1" kern="1200" baseline="0" dirty="0" smtClean="0">
                <a:solidFill>
                  <a:schemeClr val="accent1"/>
                </a:solidFill>
                <a:latin typeface="BNPPSans-Bold" panose="020000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91064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5"/>
          <p:cNvSpPr>
            <a:spLocks noGrp="1"/>
          </p:cNvSpPr>
          <p:nvPr>
            <p:ph type="pic" sz="quarter" idx="13"/>
          </p:nvPr>
        </p:nvSpPr>
        <p:spPr>
          <a:xfrm>
            <a:off x="0" y="890588"/>
            <a:ext cx="12122150" cy="1458912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354" y="6388643"/>
            <a:ext cx="2369444" cy="18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14"/>
          <p:cNvCxnSpPr/>
          <p:nvPr userDrawn="1"/>
        </p:nvCxnSpPr>
        <p:spPr>
          <a:xfrm>
            <a:off x="454155" y="6103853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ChristineB\Seenk-D\BNPP\2015-02\PPT_43-07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213" y="6253626"/>
            <a:ext cx="2052175" cy="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4230" y="279626"/>
            <a:ext cx="11319246" cy="4321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lang="en-GB" sz="3600" b="0" i="0" u="none" strike="noStrike" kern="120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marL="60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CFE03938-2984-499C-9153-3A672E0FDDEF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2" name="Connecteur droit 14"/>
          <p:cNvCxnSpPr/>
          <p:nvPr userDrawn="1"/>
        </p:nvCxnSpPr>
        <p:spPr>
          <a:xfrm>
            <a:off x="454155" y="890526"/>
            <a:ext cx="112153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454155" y="18456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06555" y="1998018"/>
            <a:ext cx="1646480" cy="9361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1085415"/>
            <a:endParaRPr lang="fr-FR" sz="6600" dirty="0">
              <a:solidFill>
                <a:schemeClr val="tx1"/>
              </a:solidFill>
              <a:latin typeface="BNPP Sans Condensed ExtraBold" pitchFamily="50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451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4155" y="261442"/>
            <a:ext cx="11215375" cy="4210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5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944109EC-46A4-416B-8060-5CC42B177E81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5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426121" y="6435259"/>
            <a:ext cx="0" cy="99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13443" y="6435259"/>
            <a:ext cx="0" cy="99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D131D5A1-0E0D-4740-9C1E-CD172915E7F5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700" y="261443"/>
            <a:ext cx="1147921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47" r:id="rId2"/>
    <p:sldLayoutId id="2147483839" r:id="rId3"/>
    <p:sldLayoutId id="2147483848" r:id="rId4"/>
    <p:sldLayoutId id="2147483821" r:id="rId5"/>
    <p:sldLayoutId id="2147483820" r:id="rId6"/>
    <p:sldLayoutId id="2147483695" r:id="rId7"/>
    <p:sldLayoutId id="2147483854" r:id="rId8"/>
    <p:sldLayoutId id="2147483853" r:id="rId9"/>
    <p:sldLayoutId id="2147483852" r:id="rId10"/>
    <p:sldLayoutId id="2147483851" r:id="rId11"/>
    <p:sldLayoutId id="2147483846" r:id="rId12"/>
    <p:sldLayoutId id="2147483842" r:id="rId13"/>
    <p:sldLayoutId id="2147483843" r:id="rId14"/>
    <p:sldLayoutId id="2147483837" r:id="rId15"/>
    <p:sldLayoutId id="2147483836" r:id="rId16"/>
    <p:sldLayoutId id="2147483844" r:id="rId17"/>
    <p:sldLayoutId id="2147483849" r:id="rId18"/>
    <p:sldLayoutId id="2147483845" r:id="rId19"/>
    <p:sldLayoutId id="2147483841" r:id="rId20"/>
    <p:sldLayoutId id="2147483838" r:id="rId21"/>
    <p:sldLayoutId id="2147483840" r:id="rId22"/>
    <p:sldLayoutId id="2147483828" r:id="rId23"/>
    <p:sldLayoutId id="2147483693" r:id="rId24"/>
    <p:sldLayoutId id="2147483697" r:id="rId25"/>
  </p:sldLayoutIdLst>
  <p:hf hdr="0"/>
  <p:txStyles>
    <p:titleStyle>
      <a:lvl1pPr marL="0" indent="0" algn="l" defTabSz="1211878" rtl="0" eaLnBrk="1" latinLnBrk="0" hangingPunct="1">
        <a:spcBef>
          <a:spcPts val="266"/>
        </a:spcBef>
        <a:buClr>
          <a:schemeClr val="accent4"/>
        </a:buClr>
        <a:buSzPct val="100000"/>
        <a:buFontTx/>
        <a:buNone/>
        <a:defRPr lang="en-GB" sz="3600" b="0" i="0" u="none" strike="noStrike" kern="1200" cap="all" spc="0" baseline="0" noProof="0" dirty="0">
          <a:solidFill>
            <a:srgbClr val="00925A"/>
          </a:solidFill>
          <a:latin typeface="BNPPSansCondensed" panose="02000000000000000000" pitchFamily="2" charset="0"/>
          <a:ea typeface="+mn-ea"/>
          <a:cs typeface="+mn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1878" rtl="0" eaLnBrk="1" latinLnBrk="0" hangingPunct="1">
        <a:spcBef>
          <a:spcPts val="266"/>
        </a:spcBef>
        <a:buClr>
          <a:schemeClr val="accent4"/>
        </a:buClr>
        <a:buSzPct val="100000"/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1214" indent="-237751" algn="l" defTabSz="1211878" rtl="0" eaLnBrk="1" latinLnBrk="0" hangingPunct="1">
        <a:spcBef>
          <a:spcPts val="266"/>
        </a:spcBef>
        <a:buClr>
          <a:schemeClr val="accent1"/>
        </a:buClr>
        <a:buSzPct val="9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10" indent="-233541" algn="l" defTabSz="1211878" rtl="0" eaLnBrk="1" latinLnBrk="0" hangingPunct="1">
        <a:spcBef>
          <a:spcPts val="266"/>
        </a:spcBef>
        <a:buFont typeface="Wingdings" panose="05000000000000000000" pitchFamily="2" charset="2"/>
        <a:buChar char="§"/>
        <a:defRPr sz="19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35883" indent="-223015" algn="l" defTabSz="1211878" rtl="0" eaLnBrk="1" latinLnBrk="0" hangingPunct="1">
        <a:spcBef>
          <a:spcPts val="266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1211878" rtl="0" eaLnBrk="1" latinLnBrk="0" hangingPunct="1">
        <a:spcBef>
          <a:spcPts val="266"/>
        </a:spcBef>
        <a:buFontTx/>
        <a:buNone/>
        <a:defRPr sz="1300" kern="1200">
          <a:solidFill>
            <a:schemeClr val="tx2"/>
          </a:solidFill>
          <a:latin typeface="+mn-lt"/>
          <a:ea typeface="+mn-ea"/>
          <a:cs typeface="+mn-cs"/>
        </a:defRPr>
      </a:lvl5pPr>
      <a:lvl6pPr marL="3332664" indent="-302970" algn="l" defTabSz="121187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38597" indent="-302970" algn="l" defTabSz="121187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44537" indent="-302970" algn="l" defTabSz="121187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50476" indent="-302970" algn="l" defTabSz="121187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18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5939" algn="l" defTabSz="12118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1878" algn="l" defTabSz="12118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17818" algn="l" defTabSz="12118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23755" algn="l" defTabSz="12118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29695" algn="l" defTabSz="12118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5630" algn="l" defTabSz="12118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41570" algn="l" defTabSz="12118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47508" algn="l" defTabSz="12118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4155" y="261443"/>
            <a:ext cx="11215375" cy="4210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5291" y="6395179"/>
            <a:ext cx="2672600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48996" y="6395179"/>
            <a:ext cx="641574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944109EC-46A4-416B-8060-5CC42B177E81}" type="datetime1">
              <a:rPr lang="fr-FR" smtClean="0">
                <a:solidFill>
                  <a:srgbClr val="000000"/>
                </a:solidFill>
              </a:rPr>
              <a:pPr defTabSz="1211670">
                <a:defRPr/>
              </a:p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61676" y="6395179"/>
            <a:ext cx="238625" cy="18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670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670">
                <a:defRPr/>
              </a:pPr>
              <a:t>‹N°›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426121" y="6435260"/>
            <a:ext cx="0" cy="99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13443" y="6435260"/>
            <a:ext cx="0" cy="99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65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873" r:id="rId18"/>
    <p:sldLayoutId id="2147483874" r:id="rId19"/>
    <p:sldLayoutId id="2147483875" r:id="rId20"/>
    <p:sldLayoutId id="2147483876" r:id="rId21"/>
    <p:sldLayoutId id="2147483877" r:id="rId22"/>
    <p:sldLayoutId id="2147483878" r:id="rId23"/>
    <p:sldLayoutId id="2147483879" r:id="rId24"/>
    <p:sldLayoutId id="2147483880" r:id="rId25"/>
  </p:sldLayoutIdLst>
  <p:hf hdr="0"/>
  <p:txStyles>
    <p:titleStyle>
      <a:lvl1pPr marL="0" indent="0" algn="l" defTabSz="1211670" rtl="0" eaLnBrk="1" latinLnBrk="0" hangingPunct="1">
        <a:spcBef>
          <a:spcPts val="266"/>
        </a:spcBef>
        <a:buClr>
          <a:schemeClr val="accent4"/>
        </a:buClr>
        <a:buSzPct val="100000"/>
        <a:buFontTx/>
        <a:buNone/>
        <a:defRPr lang="en-GB" sz="3600" b="0" i="0" u="none" strike="noStrike" kern="1200" cap="all" spc="0" baseline="0" noProof="0" dirty="0">
          <a:solidFill>
            <a:srgbClr val="00925A"/>
          </a:solidFill>
          <a:latin typeface="BNPPSansCondensed" panose="02000000000000000000" pitchFamily="2" charset="0"/>
          <a:ea typeface="+mn-ea"/>
          <a:cs typeface="+mn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1670" rtl="0" eaLnBrk="1" latinLnBrk="0" hangingPunct="1">
        <a:spcBef>
          <a:spcPts val="266"/>
        </a:spcBef>
        <a:buClr>
          <a:schemeClr val="accent4"/>
        </a:buClr>
        <a:buSzPct val="100000"/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1113" indent="-237710" algn="l" defTabSz="1211670" rtl="0" eaLnBrk="1" latinLnBrk="0" hangingPunct="1">
        <a:spcBef>
          <a:spcPts val="266"/>
        </a:spcBef>
        <a:buClr>
          <a:schemeClr val="accent1"/>
        </a:buClr>
        <a:buSzPct val="9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528" indent="-233501" algn="l" defTabSz="1211670" rtl="0" eaLnBrk="1" latinLnBrk="0" hangingPunct="1">
        <a:spcBef>
          <a:spcPts val="266"/>
        </a:spcBef>
        <a:buFont typeface="Wingdings" panose="05000000000000000000" pitchFamily="2" charset="2"/>
        <a:buChar char="§"/>
        <a:defRPr sz="19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35621" indent="-222977" algn="l" defTabSz="1211670" rtl="0" eaLnBrk="1" latinLnBrk="0" hangingPunct="1">
        <a:spcBef>
          <a:spcPts val="266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1211670" rtl="0" eaLnBrk="1" latinLnBrk="0" hangingPunct="1">
        <a:spcBef>
          <a:spcPts val="266"/>
        </a:spcBef>
        <a:buFontTx/>
        <a:buNone/>
        <a:defRPr sz="1300" kern="1200">
          <a:solidFill>
            <a:schemeClr val="tx2"/>
          </a:solidFill>
          <a:latin typeface="+mn-lt"/>
          <a:ea typeface="+mn-ea"/>
          <a:cs typeface="+mn-cs"/>
        </a:defRPr>
      </a:lvl5pPr>
      <a:lvl6pPr marL="3332095" indent="-302918" algn="l" defTabSz="12116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37924" indent="-302918" algn="l" defTabSz="12116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43761" indent="-302918" algn="l" defTabSz="12116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49595" indent="-302918" algn="l" defTabSz="12116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1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5836" algn="l" defTabSz="1211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1670" algn="l" defTabSz="1211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17508" algn="l" defTabSz="1211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23341" algn="l" defTabSz="1211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29177" algn="l" defTabSz="1211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5008" algn="l" defTabSz="1211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40846" algn="l" defTabSz="1211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46680" algn="l" defTabSz="1211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tags" Target="../tags/tag54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1.gif"/><Relationship Id="rId5" Type="http://schemas.openxmlformats.org/officeDocument/2006/relationships/tags" Target="../tags/tag56.xml"/><Relationship Id="rId10" Type="http://schemas.openxmlformats.org/officeDocument/2006/relationships/image" Target="../media/image28.png"/><Relationship Id="rId4" Type="http://schemas.openxmlformats.org/officeDocument/2006/relationships/tags" Target="../tags/tag55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tags" Target="../tags/tag59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33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2.jpeg"/><Relationship Id="rId5" Type="http://schemas.openxmlformats.org/officeDocument/2006/relationships/tags" Target="../tags/tag61.xml"/><Relationship Id="rId10" Type="http://schemas.openxmlformats.org/officeDocument/2006/relationships/image" Target="../media/image31.emf"/><Relationship Id="rId4" Type="http://schemas.openxmlformats.org/officeDocument/2006/relationships/tags" Target="../tags/tag60.xml"/><Relationship Id="rId9" Type="http://schemas.openxmlformats.org/officeDocument/2006/relationships/image" Target="../media/image30.png"/><Relationship Id="rId1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tags" Target="../tags/tag64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69.xml"/><Relationship Id="rId7" Type="http://schemas.openxmlformats.org/officeDocument/2006/relationships/image" Target="../media/image35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3.xml"/><Relationship Id="rId7" Type="http://schemas.openxmlformats.org/officeDocument/2006/relationships/image" Target="../media/image35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79.xml"/><Relationship Id="rId7" Type="http://schemas.openxmlformats.org/officeDocument/2006/relationships/image" Target="../media/image42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28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slideLayout" Target="../slideLayouts/slideLayout2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8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image" Target="../media/image48.jpg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23.jpeg"/><Relationship Id="rId5" Type="http://schemas.openxmlformats.org/officeDocument/2006/relationships/tags" Target="../tags/tag39.xml"/><Relationship Id="rId10" Type="http://schemas.openxmlformats.org/officeDocument/2006/relationships/image" Target="../media/image22.png"/><Relationship Id="rId4" Type="http://schemas.openxmlformats.org/officeDocument/2006/relationships/tags" Target="../tags/tag38.xml"/><Relationship Id="rId9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43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10" Type="http://schemas.openxmlformats.org/officeDocument/2006/relationships/image" Target="../media/image25.png"/><Relationship Id="rId4" Type="http://schemas.openxmlformats.org/officeDocument/2006/relationships/tags" Target="../tags/tag49.xml"/><Relationship Id="rId9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Alternative 3"/>
          <p:cNvSpPr/>
          <p:nvPr/>
        </p:nvSpPr>
        <p:spPr>
          <a:xfrm>
            <a:off x="1195496" y="3429794"/>
            <a:ext cx="9793088" cy="836967"/>
          </a:xfrm>
          <a:prstGeom prst="flowChartAlternateProcess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Organigramme : Alternative 1"/>
          <p:cNvSpPr/>
          <p:nvPr/>
        </p:nvSpPr>
        <p:spPr>
          <a:xfrm>
            <a:off x="1195496" y="1979932"/>
            <a:ext cx="9793088" cy="1224136"/>
          </a:xfrm>
          <a:prstGeom prst="flowChartAlternateProcess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1FFF263-A3E8-4C7D-86DB-FFF0F3B1FC98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69984" y="2205658"/>
            <a:ext cx="9805490" cy="772684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  <a:t>Apprenti ingénieur équipe Service </a:t>
            </a:r>
            <a:r>
              <a:rPr lang="fr-FR" sz="2400" dirty="0" err="1">
                <a:solidFill>
                  <a:schemeClr val="bg1"/>
                </a:solidFill>
                <a:latin typeface="BNPP Square ExtraBold" panose="02000503000000020004" pitchFamily="50" charset="0"/>
              </a:rPr>
              <a:t>offering</a:t>
            </a:r>
            <a: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BNPP Square ExtraBold" panose="02000503000000020004" pitchFamily="50" charset="0"/>
              </a:rPr>
              <a:t>Devops</a:t>
            </a:r>
            <a: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  <a:t> </a:t>
            </a:r>
            <a:b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</a:br>
            <a: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  <a:t>au sein de Bnp </a:t>
            </a:r>
            <a:r>
              <a:rPr lang="fr-FR" sz="2400" dirty="0" err="1">
                <a:solidFill>
                  <a:schemeClr val="bg1"/>
                </a:solidFill>
                <a:latin typeface="BNPP Square ExtraBold" panose="02000503000000020004" pitchFamily="50" charset="0"/>
              </a:rPr>
              <a:t>paribas</a:t>
            </a:r>
            <a:b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</a:br>
            <a: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  <a:t>- Zakia </a:t>
            </a:r>
            <a:r>
              <a:rPr lang="fr-FR" sz="2400" dirty="0" err="1">
                <a:solidFill>
                  <a:schemeClr val="bg1"/>
                </a:solidFill>
                <a:latin typeface="BNPP Square ExtraBold" panose="02000503000000020004" pitchFamily="50" charset="0"/>
              </a:rPr>
              <a:t>difallah</a:t>
            </a:r>
            <a: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  <a:t> -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4C6E27B-C32F-4A10-AAB7-38085A95E06A}"/>
              </a:ext>
            </a:extLst>
          </p:cNvPr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b="1" dirty="0">
                <a:latin typeface="BNPP Rounded Extra Bold" panose="02000503020000020004" pitchFamily="50" charset="0"/>
              </a:rPr>
              <a:t>ITGP – ODM09 Platform </a:t>
            </a:r>
            <a:r>
              <a:rPr lang="fr-FR" b="1" dirty="0" err="1">
                <a:latin typeface="BNPP Rounded Extra Bold" panose="02000503020000020004" pitchFamily="50" charset="0"/>
              </a:rPr>
              <a:t>Devops</a:t>
            </a:r>
            <a:r>
              <a:rPr lang="fr-FR" b="1" dirty="0">
                <a:latin typeface="BNPP Rounded Extra Bold" panose="02000503020000020004" pitchFamily="50" charset="0"/>
              </a:rPr>
              <a:t> 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BDDD89D-D621-4D7D-895C-AE9BF34E286B}"/>
              </a:ext>
            </a:extLst>
          </p:cNvPr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/>
              <a:t>Montreuil, 26 Mars 2020</a:t>
            </a:r>
          </a:p>
        </p:txBody>
      </p:sp>
      <p:sp>
        <p:nvSpPr>
          <p:cNvPr id="6" name="Titre 10">
            <a:extLst>
              <a:ext uri="{FF2B5EF4-FFF2-40B4-BE49-F238E27FC236}">
                <a16:creationId xmlns:a16="http://schemas.microsoft.com/office/drawing/2014/main" id="{91FFF263-A3E8-4C7D-86DB-FFF0F3B1FC9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-32854" y="3540610"/>
            <a:ext cx="12122149" cy="7726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211878" rtl="0" eaLnBrk="1" latinLnBrk="0" hangingPunct="1">
              <a:lnSpc>
                <a:spcPct val="85000"/>
              </a:lnSpc>
              <a:spcBef>
                <a:spcPts val="266"/>
              </a:spcBef>
              <a:buClr>
                <a:schemeClr val="accent4"/>
              </a:buClr>
              <a:buSzPct val="100000"/>
              <a:buFontTx/>
              <a:buNone/>
              <a:defRPr lang="en-GB" sz="4800" b="1" i="0" u="none" strike="noStrike" kern="1200" cap="all" spc="0" baseline="0" noProof="0">
                <a:solidFill>
                  <a:schemeClr val="tx1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  <a:t>filière informatique et application au sein de </a:t>
            </a:r>
            <a:r>
              <a:rPr lang="fr-FR" sz="2400" dirty="0" err="1">
                <a:solidFill>
                  <a:schemeClr val="bg1"/>
                </a:solidFill>
                <a:latin typeface="BNPP Square ExtraBold" panose="02000503000000020004" pitchFamily="50" charset="0"/>
              </a:rPr>
              <a:t>esiee</a:t>
            </a:r>
            <a: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  <a:t> paris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  <a:t>- Benjamin </a:t>
            </a:r>
            <a:r>
              <a:rPr lang="fr-FR" sz="2400" dirty="0" err="1">
                <a:solidFill>
                  <a:schemeClr val="bg1"/>
                </a:solidFill>
                <a:latin typeface="BNPP Square ExtraBold" panose="02000503000000020004" pitchFamily="50" charset="0"/>
              </a:rPr>
              <a:t>perret</a:t>
            </a:r>
            <a:r>
              <a:rPr lang="fr-FR" sz="2400" dirty="0">
                <a:solidFill>
                  <a:schemeClr val="bg1"/>
                </a:solidFill>
                <a:latin typeface="BNPP Square ExtraBold" panose="02000503000000020004" pitchFamily="50" charset="0"/>
              </a:rPr>
              <a:t> -</a:t>
            </a:r>
          </a:p>
        </p:txBody>
      </p:sp>
      <p:sp>
        <p:nvSpPr>
          <p:cNvPr id="7" name="Titre 10">
            <a:extLst>
              <a:ext uri="{FF2B5EF4-FFF2-40B4-BE49-F238E27FC236}">
                <a16:creationId xmlns:a16="http://schemas.microsoft.com/office/drawing/2014/main" id="{91FFF263-A3E8-4C7D-86DB-FFF0F3B1FC98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" y="189434"/>
            <a:ext cx="12122149" cy="7726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211878" rtl="0" eaLnBrk="1" latinLnBrk="0" hangingPunct="1">
              <a:lnSpc>
                <a:spcPct val="85000"/>
              </a:lnSpc>
              <a:spcBef>
                <a:spcPts val="266"/>
              </a:spcBef>
              <a:buClr>
                <a:schemeClr val="accent4"/>
              </a:buClr>
              <a:buSzPct val="100000"/>
              <a:buFontTx/>
              <a:buNone/>
              <a:defRPr lang="en-GB" sz="4800" b="1" i="0" u="none" strike="noStrike" kern="1200" cap="all" spc="0" baseline="0" noProof="0">
                <a:solidFill>
                  <a:schemeClr val="tx1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600" dirty="0">
                <a:solidFill>
                  <a:srgbClr val="265E65"/>
                </a:solidFill>
              </a:rPr>
              <a:t>Soutenance</a:t>
            </a:r>
          </a:p>
          <a:p>
            <a:pPr algn="ctr"/>
            <a:r>
              <a:rPr lang="fr-FR" dirty="0">
                <a:solidFill>
                  <a:srgbClr val="265E65"/>
                </a:solidFill>
                <a:latin typeface="BNPP Slab Serif Light" panose="02000000000000000000" pitchFamily="50" charset="0"/>
              </a:rPr>
              <a:t>Vincent </a:t>
            </a:r>
            <a:r>
              <a:rPr lang="fr-FR" dirty="0" err="1">
                <a:solidFill>
                  <a:srgbClr val="265E65"/>
                </a:solidFill>
                <a:latin typeface="BNPP Slab Serif Light" panose="02000000000000000000" pitchFamily="50" charset="0"/>
              </a:rPr>
              <a:t>monnot</a:t>
            </a:r>
            <a:endParaRPr lang="fr-FR" dirty="0">
              <a:solidFill>
                <a:srgbClr val="265E65"/>
              </a:solidFill>
              <a:latin typeface="BNPP Slab Serif Light" panose="02000000000000000000" pitchFamily="50" charset="0"/>
            </a:endParaRPr>
          </a:p>
        </p:txBody>
      </p:sp>
      <p:pic>
        <p:nvPicPr>
          <p:cNvPr id="1026" name="Picture 2" descr="ESIEE Paris — Wikipédia">
            <a:extLst>
              <a:ext uri="{FF2B5EF4-FFF2-40B4-BE49-F238E27FC236}">
                <a16:creationId xmlns:a16="http://schemas.microsoft.com/office/drawing/2014/main" id="{AE63EEDA-B2BE-894F-B6FD-51D5E8BE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98" y="5698905"/>
            <a:ext cx="1729354" cy="82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4555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7C4B1E17-6095-4036-B892-6784F6E061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48" y="1393105"/>
            <a:ext cx="5939769" cy="4454827"/>
          </a:xfrm>
          <a:prstGeom prst="rect">
            <a:avLst/>
          </a:prstGeom>
        </p:spPr>
      </p:pic>
      <p:pic>
        <p:nvPicPr>
          <p:cNvPr id="46" name="Picture 4" descr="Image associÃ©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69" y="1300145"/>
            <a:ext cx="4090479" cy="409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ous-titre 1">
            <a:extLst>
              <a:ext uri="{FF2B5EF4-FFF2-40B4-BE49-F238E27FC236}">
                <a16:creationId xmlns:a16="http://schemas.microsoft.com/office/drawing/2014/main" id="{48E9D3CB-D945-4DAD-AEFE-3EC93656E496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59466" y="552269"/>
            <a:ext cx="11319246" cy="432100"/>
          </a:xfrm>
        </p:spPr>
        <p:txBody>
          <a:bodyPr/>
          <a:lstStyle/>
          <a:p>
            <a:pPr lvl="0"/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 err="1"/>
              <a:t>ITNorms</a:t>
            </a:r>
            <a:r>
              <a:rPr lang="fr-FR" b="1" dirty="0"/>
              <a:t> : Workflow utilisateur</a:t>
            </a: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E2A7A2-A4CE-4A2C-B7C3-64846E254CE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5BFA9F-4F9E-4DC7-BA84-8659E3E3E65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10748995" y="6395179"/>
            <a:ext cx="641574" cy="180042"/>
          </a:xfrm>
        </p:spPr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AA904-AA31-47CE-915D-523B7615453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10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571" y="3198168"/>
            <a:ext cx="4880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altLang="pt-PT" sz="8000" b="1" dirty="0">
              <a:solidFill>
                <a:schemeClr val="tx2"/>
              </a:solidFill>
              <a:latin typeface="BNPP Sans Condensed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Zone de dessin 314">
            <a:extLst>
              <a:ext uri="{FF2B5EF4-FFF2-40B4-BE49-F238E27FC236}">
                <a16:creationId xmlns:a16="http://schemas.microsoft.com/office/drawing/2014/main" id="{D8D5994E-5965-416D-96F9-6E45F237B546}"/>
              </a:ext>
            </a:extLst>
          </p:cNvPr>
          <p:cNvGrpSpPr/>
          <p:nvPr/>
        </p:nvGrpSpPr>
        <p:grpSpPr>
          <a:xfrm>
            <a:off x="-210344" y="944153"/>
            <a:ext cx="6413612" cy="5112568"/>
            <a:chOff x="0" y="0"/>
            <a:chExt cx="5791200" cy="43967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13199C7-515E-4BFF-8B40-B5B042074B71}"/>
                </a:ext>
              </a:extLst>
            </p:cNvPr>
            <p:cNvSpPr/>
            <p:nvPr/>
          </p:nvSpPr>
          <p:spPr>
            <a:xfrm>
              <a:off x="0" y="0"/>
              <a:ext cx="5791200" cy="4396740"/>
            </a:xfrm>
            <a:prstGeom prst="rect">
              <a:avLst/>
            </a:prstGeom>
            <a:ln>
              <a:noFill/>
            </a:ln>
          </p:spPr>
        </p:sp>
        <p:sp>
          <p:nvSpPr>
            <p:cNvPr id="22" name="Rectangle : coins arrondis 7">
              <a:extLst>
                <a:ext uri="{FF2B5EF4-FFF2-40B4-BE49-F238E27FC236}">
                  <a16:creationId xmlns:a16="http://schemas.microsoft.com/office/drawing/2014/main" id="{99E5E965-5182-4A62-AACF-7851D7E93FB5}"/>
                </a:ext>
              </a:extLst>
            </p:cNvPr>
            <p:cNvSpPr/>
            <p:nvPr/>
          </p:nvSpPr>
          <p:spPr>
            <a:xfrm>
              <a:off x="2293620" y="91440"/>
              <a:ext cx="1242060" cy="4800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  <a:tabLst>
                  <a:tab pos="3060700" algn="l"/>
                  <a:tab pos="6121400" algn="l"/>
                </a:tabLst>
              </a:pPr>
              <a:r>
                <a:rPr lang="fr-FR" sz="14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Demande d’analyse</a:t>
              </a:r>
              <a:endParaRPr lang="fr-FR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Losange 22">
              <a:extLst>
                <a:ext uri="{FF2B5EF4-FFF2-40B4-BE49-F238E27FC236}">
                  <a16:creationId xmlns:a16="http://schemas.microsoft.com/office/drawing/2014/main" id="{7ABEF1B4-BA28-447B-9B50-2E2E59690F69}"/>
                </a:ext>
              </a:extLst>
            </p:cNvPr>
            <p:cNvSpPr/>
            <p:nvPr/>
          </p:nvSpPr>
          <p:spPr>
            <a:xfrm>
              <a:off x="2133600" y="731520"/>
              <a:ext cx="1562100" cy="891540"/>
            </a:xfrm>
            <a:prstGeom prst="diamond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6800" tIns="45720" rIns="468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  <a:tabLst>
                  <a:tab pos="3060700" algn="l"/>
                  <a:tab pos="6121400" algn="l"/>
                </a:tabLst>
              </a:pPr>
              <a:r>
                <a:rPr lang="fr-FR" sz="14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Choix du scope</a:t>
              </a:r>
              <a:endParaRPr lang="fr-FR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9241D739-E438-4952-92BF-9EEC7E18380D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2914650" y="571500"/>
              <a:ext cx="0" cy="160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 : coins arrondis 10">
              <a:extLst>
                <a:ext uri="{FF2B5EF4-FFF2-40B4-BE49-F238E27FC236}">
                  <a16:creationId xmlns:a16="http://schemas.microsoft.com/office/drawing/2014/main" id="{D2C56264-3281-432D-A6C7-72FAFC5F6E8D}"/>
                </a:ext>
              </a:extLst>
            </p:cNvPr>
            <p:cNvSpPr/>
            <p:nvPr/>
          </p:nvSpPr>
          <p:spPr>
            <a:xfrm>
              <a:off x="3881397" y="1765470"/>
              <a:ext cx="1242060" cy="4800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  <a:tabLst>
                  <a:tab pos="3060700" algn="l"/>
                  <a:tab pos="6121400" algn="l"/>
                </a:tabLst>
              </a:pPr>
              <a:r>
                <a:rPr lang="fr-FR" sz="14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Serveur</a:t>
              </a:r>
              <a:endParaRPr lang="fr-F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Rectangle : coins arrondis 11">
              <a:extLst>
                <a:ext uri="{FF2B5EF4-FFF2-40B4-BE49-F238E27FC236}">
                  <a16:creationId xmlns:a16="http://schemas.microsoft.com/office/drawing/2014/main" id="{CC5811F2-1FEB-4D2C-9D6B-D78D3E28774B}"/>
                </a:ext>
              </a:extLst>
            </p:cNvPr>
            <p:cNvSpPr/>
            <p:nvPr/>
          </p:nvSpPr>
          <p:spPr>
            <a:xfrm>
              <a:off x="605789" y="1718310"/>
              <a:ext cx="1242060" cy="4800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  <a:tabLst>
                  <a:tab pos="3060700" algn="l"/>
                  <a:tab pos="6121400" algn="l"/>
                </a:tabLst>
              </a:pPr>
              <a:r>
                <a:rPr lang="fr-FR" sz="14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Code AP</a:t>
              </a:r>
              <a:endParaRPr lang="fr-F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5534A3B-035D-40D5-8BBF-428D78B75897}"/>
                </a:ext>
              </a:extLst>
            </p:cNvPr>
            <p:cNvCxnSpPr>
              <a:stCxn id="23" idx="1"/>
              <a:endCxn id="26" idx="0"/>
            </p:cNvCxnSpPr>
            <p:nvPr/>
          </p:nvCxnSpPr>
          <p:spPr>
            <a:xfrm flipH="1">
              <a:off x="1226819" y="1177291"/>
              <a:ext cx="906781" cy="541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CAF9853C-8296-49B6-9964-F604EB7908DC}"/>
                </a:ext>
              </a:extLst>
            </p:cNvPr>
            <p:cNvCxnSpPr>
              <a:stCxn id="23" idx="3"/>
              <a:endCxn id="25" idx="0"/>
            </p:cNvCxnSpPr>
            <p:nvPr/>
          </p:nvCxnSpPr>
          <p:spPr>
            <a:xfrm>
              <a:off x="3695700" y="1177291"/>
              <a:ext cx="806728" cy="588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 : coins arrondis 14">
              <a:extLst>
                <a:ext uri="{FF2B5EF4-FFF2-40B4-BE49-F238E27FC236}">
                  <a16:creationId xmlns:a16="http://schemas.microsoft.com/office/drawing/2014/main" id="{F4070BEB-7F1B-4548-88CA-6B4DCDBFAC45}"/>
                </a:ext>
              </a:extLst>
            </p:cNvPr>
            <p:cNvSpPr/>
            <p:nvPr/>
          </p:nvSpPr>
          <p:spPr>
            <a:xfrm>
              <a:off x="1897380" y="2427900"/>
              <a:ext cx="2004060" cy="4800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  <a:tabLst>
                  <a:tab pos="3060700" algn="l"/>
                  <a:tab pos="6121400" algn="l"/>
                </a:tabLst>
              </a:pPr>
              <a:r>
                <a:rPr lang="fr-FR" sz="12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Choix de l’environnement des serveurs</a:t>
              </a:r>
              <a:endParaRPr lang="fr-F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CF14626-ECFA-4ADB-827C-E60EA0E6199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226819" y="2198370"/>
              <a:ext cx="667681" cy="229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E53DD8A1-B89F-4375-B5D5-49332DD695AF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3898559" y="2245530"/>
              <a:ext cx="603868" cy="182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 : coins arrondis 17">
              <a:extLst>
                <a:ext uri="{FF2B5EF4-FFF2-40B4-BE49-F238E27FC236}">
                  <a16:creationId xmlns:a16="http://schemas.microsoft.com/office/drawing/2014/main" id="{4B35D69C-06EF-4AAB-8121-9C18C12DD0FE}"/>
                </a:ext>
              </a:extLst>
            </p:cNvPr>
            <p:cNvSpPr/>
            <p:nvPr/>
          </p:nvSpPr>
          <p:spPr>
            <a:xfrm>
              <a:off x="1894500" y="3113700"/>
              <a:ext cx="2004060" cy="4800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  <a:tabLst>
                  <a:tab pos="3060700" algn="l"/>
                  <a:tab pos="6121400" algn="l"/>
                </a:tabLst>
              </a:pPr>
              <a:r>
                <a:rPr lang="fr-FR" sz="14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Choix du </a:t>
              </a:r>
              <a:r>
                <a:rPr lang="fr-FR" sz="1400" b="1" dirty="0" err="1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step</a:t>
              </a:r>
              <a:endParaRPr lang="fr-F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3" name="Rectangle : coins arrondis 18">
              <a:extLst>
                <a:ext uri="{FF2B5EF4-FFF2-40B4-BE49-F238E27FC236}">
                  <a16:creationId xmlns:a16="http://schemas.microsoft.com/office/drawing/2014/main" id="{0B43E70C-03E6-4CBB-966B-D5D70C3E9621}"/>
                </a:ext>
              </a:extLst>
            </p:cNvPr>
            <p:cNvSpPr/>
            <p:nvPr/>
          </p:nvSpPr>
          <p:spPr>
            <a:xfrm>
              <a:off x="1894500" y="3822360"/>
              <a:ext cx="2004060" cy="4800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  <a:tabLst>
                  <a:tab pos="3060700" algn="l"/>
                  <a:tab pos="6121400" algn="l"/>
                </a:tabLst>
              </a:pPr>
              <a:r>
                <a:rPr lang="fr-FR" sz="14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Analyse</a:t>
              </a:r>
              <a:endParaRPr lang="fr-F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6C605655-9076-46B1-B797-9C067DEE7182}"/>
                </a:ext>
              </a:extLst>
            </p:cNvPr>
            <p:cNvCxnSpPr>
              <a:stCxn id="29" idx="2"/>
              <a:endCxn id="32" idx="0"/>
            </p:cNvCxnSpPr>
            <p:nvPr/>
          </p:nvCxnSpPr>
          <p:spPr>
            <a:xfrm flipH="1">
              <a:off x="2896530" y="2907960"/>
              <a:ext cx="288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B50C5D69-36A5-4375-BA4B-19AAC697AA3B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>
              <a:off x="2896530" y="3593760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 : coins arrondis 21">
            <a:extLst>
              <a:ext uri="{FF2B5EF4-FFF2-40B4-BE49-F238E27FC236}">
                <a16:creationId xmlns:a16="http://schemas.microsoft.com/office/drawing/2014/main" id="{044F0DD6-15C6-4191-B699-8038A8E28D9E}"/>
              </a:ext>
            </a:extLst>
          </p:cNvPr>
          <p:cNvSpPr/>
          <p:nvPr/>
        </p:nvSpPr>
        <p:spPr>
          <a:xfrm>
            <a:off x="2316659" y="3016752"/>
            <a:ext cx="1375551" cy="5582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3060700" algn="l"/>
                <a:tab pos="6121400" algn="l"/>
              </a:tabLst>
            </a:pPr>
            <a:r>
              <a:rPr lang="fr-FR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UPM</a:t>
            </a:r>
            <a:endParaRPr lang="fr-F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F0436A1-84FF-4E79-A958-9E4A23B3B385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2996462" y="2855697"/>
            <a:ext cx="7973" cy="161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2917579-6325-4F4C-A4FF-7AF489A246DB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>
          <a:xfrm flipH="1">
            <a:off x="3000682" y="3574970"/>
            <a:ext cx="3753" cy="192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5" descr="C:\Users\c65694\Desktop\1024px-Python-logo-notext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05" y="3389560"/>
            <a:ext cx="627737" cy="62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re 10">
            <a:extLst>
              <a:ext uri="{FF2B5EF4-FFF2-40B4-BE49-F238E27FC236}">
                <a16:creationId xmlns:a16="http://schemas.microsoft.com/office/drawing/2014/main" id="{883F9544-B51B-E144-949E-0238D3F7E768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975381" y="5360681"/>
            <a:ext cx="3064594" cy="782610"/>
          </a:xfrm>
          <a:prstGeom prst="rect">
            <a:avLst/>
          </a:prstGeom>
        </p:spPr>
        <p:txBody>
          <a:bodyPr/>
          <a:lstStyle>
            <a:lvl1pPr marL="0" indent="0" algn="l" defTabSz="1211878" rtl="0" eaLnBrk="1" latinLnBrk="0" hangingPunct="1">
              <a:spcBef>
                <a:spcPts val="266"/>
              </a:spcBef>
              <a:buClr>
                <a:schemeClr val="accent4"/>
              </a:buClr>
              <a:buSzPct val="100000"/>
              <a:buFontTx/>
              <a:buNone/>
              <a:defRPr lang="en-GB" sz="3600" b="0" i="0" u="none" strike="noStrike" kern="1200" cap="all" spc="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/>
              <a:t>ITN     </a:t>
            </a:r>
            <a:r>
              <a:rPr lang="fr-FR" sz="4000" dirty="0" err="1"/>
              <a:t>Rms</a:t>
            </a:r>
            <a:endParaRPr lang="fr-FR" sz="4000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10BCDEB7-E482-DB4F-B650-9AA84E7EC06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59" y="5454371"/>
            <a:ext cx="618615" cy="6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01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8E9D3CB-D945-4DAD-AEFE-3EC93656E496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44451" y="558964"/>
            <a:ext cx="11319246" cy="432100"/>
          </a:xfrm>
        </p:spPr>
        <p:txBody>
          <a:bodyPr/>
          <a:lstStyle/>
          <a:p>
            <a:pPr lvl="0"/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 err="1"/>
              <a:t>ITNorms</a:t>
            </a:r>
            <a:r>
              <a:rPr lang="fr-FR" b="1" dirty="0"/>
              <a:t> : Architecture fonctionnelle</a:t>
            </a: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E2A7A2-A4CE-4A2C-B7C3-64846E254CE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5BFA9F-4F9E-4DC7-BA84-8659E3E3E65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10748995" y="6395179"/>
            <a:ext cx="641574" cy="180042"/>
          </a:xfrm>
        </p:spPr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AA904-AA31-47CE-915D-523B7615453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11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571" y="3198168"/>
            <a:ext cx="4880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altLang="pt-PT" sz="8000" b="1" dirty="0">
              <a:solidFill>
                <a:schemeClr val="tx2"/>
              </a:solidFill>
              <a:latin typeface="BNPP Sans Condensed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674F202-0153-47B1-B94A-75C8BA758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871" y="926152"/>
            <a:ext cx="7064571" cy="505683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04D450B-0B10-4DA4-83DC-B9C2CE9980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769" y="3744560"/>
            <a:ext cx="703700" cy="75582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14B87C3-FE2B-4625-B575-AD69556D27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89" y="1264260"/>
            <a:ext cx="1320581" cy="656288"/>
          </a:xfrm>
          <a:prstGeom prst="rect">
            <a:avLst/>
          </a:prstGeom>
        </p:spPr>
      </p:pic>
      <p:pic>
        <p:nvPicPr>
          <p:cNvPr id="23" name="Picture 2" descr="Résultat de recherche d'images pour &quot;informaticien icone&quot;">
            <a:extLst>
              <a:ext uri="{FF2B5EF4-FFF2-40B4-BE49-F238E27FC236}">
                <a16:creationId xmlns:a16="http://schemas.microsoft.com/office/drawing/2014/main" id="{6E7CD9CC-BA15-4EE5-84E4-A25A715BE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371" y="5239457"/>
            <a:ext cx="777054" cy="77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159751E-D773-425C-B200-5BA37D291A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3282" y="4508593"/>
            <a:ext cx="1007274" cy="43827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A348FCF-B930-4E3A-8EB2-FB105534F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366" y="1592404"/>
            <a:ext cx="1320581" cy="6562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325ECE6-589F-45E7-A8CF-7BBD1D76C3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613" y="2315518"/>
            <a:ext cx="1219482" cy="238180"/>
          </a:xfrm>
          <a:prstGeom prst="rect">
            <a:avLst/>
          </a:prstGeom>
        </p:spPr>
      </p:pic>
      <p:sp>
        <p:nvSpPr>
          <p:cNvPr id="17" name="Titre 10">
            <a:extLst>
              <a:ext uri="{FF2B5EF4-FFF2-40B4-BE49-F238E27FC236}">
                <a16:creationId xmlns:a16="http://schemas.microsoft.com/office/drawing/2014/main" id="{EDF5B6B2-99DE-4343-86B6-D5D981E26505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9145594" y="5383488"/>
            <a:ext cx="3064594" cy="782610"/>
          </a:xfrm>
          <a:prstGeom prst="rect">
            <a:avLst/>
          </a:prstGeom>
        </p:spPr>
        <p:txBody>
          <a:bodyPr/>
          <a:lstStyle>
            <a:lvl1pPr marL="0" indent="0" algn="l" defTabSz="1211878" rtl="0" eaLnBrk="1" latinLnBrk="0" hangingPunct="1">
              <a:spcBef>
                <a:spcPts val="266"/>
              </a:spcBef>
              <a:buClr>
                <a:schemeClr val="accent4"/>
              </a:buClr>
              <a:buSzPct val="100000"/>
              <a:buFontTx/>
              <a:buNone/>
              <a:defRPr lang="en-GB" sz="3600" b="0" i="0" u="none" strike="noStrike" kern="1200" cap="all" spc="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/>
              <a:t>ITN     </a:t>
            </a:r>
            <a:r>
              <a:rPr lang="fr-FR" sz="4000" dirty="0" err="1"/>
              <a:t>Rms</a:t>
            </a:r>
            <a:endParaRPr lang="fr-FR" sz="40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EAB0D51-6CA7-2144-8C82-92C9C3FF966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972" y="5477178"/>
            <a:ext cx="618615" cy="6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15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>
            <a:spLocks noGrp="1" noChangeArrowheads="1"/>
          </p:cNvSpPr>
          <p:nvPr>
            <p:ph type="dt" sz="half" idx="2"/>
            <p:custDataLst>
              <p:tags r:id="rId1"/>
            </p:custDataLst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EF2AF7CD-0521-4101-B82C-2E83CD3FE18E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16"/>
          <p:cNvSpPr>
            <a:spLocks noGrp="1" noChangeArrowheads="1"/>
          </p:cNvSpPr>
          <p:nvPr>
            <p:ph type="sldNum" sz="quarter" idx="4"/>
            <p:custDataLst>
              <p:tags r:id="rId2"/>
            </p:custDataLst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12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5" name="Text Placeholder 30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0" y="2405857"/>
            <a:ext cx="12122149" cy="17440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altLang="pt-PT" sz="8500" b="1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DEMO ITNorms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altLang="pt-PT" sz="8500" b="1" dirty="0">
              <a:solidFill>
                <a:schemeClr val="tx2"/>
              </a:solidFill>
              <a:latin typeface="BNPP Sans Condensed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ZoneTexte 10"/>
          <p:cNvSpPr txBox="1"/>
          <p:nvPr>
            <p:custDataLst>
              <p:tags r:id="rId4"/>
            </p:custDataLst>
          </p:nvPr>
        </p:nvSpPr>
        <p:spPr>
          <a:xfrm>
            <a:off x="6853163" y="2579848"/>
            <a:ext cx="1893889" cy="124976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1085415"/>
            <a:endParaRPr lang="fr-FR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NPP Sans Condensed ExtraBold" pitchFamily="50" charset="0"/>
              <a:cs typeface="Arial"/>
            </a:endParaRPr>
          </a:p>
        </p:txBody>
      </p:sp>
      <p:sp>
        <p:nvSpPr>
          <p:cNvPr id="9" name="Titre 10">
            <a:extLst>
              <a:ext uri="{FF2B5EF4-FFF2-40B4-BE49-F238E27FC236}">
                <a16:creationId xmlns:a16="http://schemas.microsoft.com/office/drawing/2014/main" id="{74726406-24C8-1D41-9E8D-C694C8C7E24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941395" y="5302002"/>
            <a:ext cx="3064594" cy="782610"/>
          </a:xfrm>
          <a:prstGeom prst="rect">
            <a:avLst/>
          </a:prstGeom>
        </p:spPr>
        <p:txBody>
          <a:bodyPr/>
          <a:lstStyle>
            <a:lvl1pPr marL="0" indent="0" algn="l" defTabSz="1211878" rtl="0" eaLnBrk="1" latinLnBrk="0" hangingPunct="1">
              <a:spcBef>
                <a:spcPts val="266"/>
              </a:spcBef>
              <a:buClr>
                <a:schemeClr val="accent4"/>
              </a:buClr>
              <a:buSzPct val="100000"/>
              <a:buFontTx/>
              <a:buNone/>
              <a:defRPr lang="en-GB" sz="3600" b="0" i="0" u="none" strike="noStrike" kern="1200" cap="all" spc="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/>
              <a:t>ITN     </a:t>
            </a:r>
            <a:r>
              <a:rPr lang="fr-FR" sz="4000" dirty="0" err="1"/>
              <a:t>Rms</a:t>
            </a:r>
            <a:endParaRPr lang="fr-FR" sz="4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CA86F4E-23A6-BB4C-8F46-B7C883EF38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773" y="5395692"/>
            <a:ext cx="618615" cy="6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512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8E9D3CB-D945-4DAD-AEFE-3EC93656E496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63501" y="450526"/>
            <a:ext cx="11319246" cy="432100"/>
          </a:xfrm>
        </p:spPr>
        <p:txBody>
          <a:bodyPr/>
          <a:lstStyle/>
          <a:p>
            <a:pPr lvl="0"/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/>
              <a:t>Les projets : StarterKube</a:t>
            </a: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E2A7A2-A4CE-4A2C-B7C3-64846E254CE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5BFA9F-4F9E-4DC7-BA84-8659E3E3E65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10748995" y="6395179"/>
            <a:ext cx="641574" cy="180042"/>
          </a:xfrm>
        </p:spPr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AA904-AA31-47CE-915D-523B7615453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13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6473" y="5229994"/>
            <a:ext cx="710403" cy="7469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01" y="1283522"/>
            <a:ext cx="10760479" cy="39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7953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8E9D3CB-D945-4DAD-AEFE-3EC93656E496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06115" y="543359"/>
            <a:ext cx="11319246" cy="432100"/>
          </a:xfrm>
        </p:spPr>
        <p:txBody>
          <a:bodyPr/>
          <a:lstStyle/>
          <a:p>
            <a:pPr lvl="0"/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/>
              <a:t>Les projets : StarterKube</a:t>
            </a: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E2A7A2-A4CE-4A2C-B7C3-64846E254CE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5BFA9F-4F9E-4DC7-BA84-8659E3E3E65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10748995" y="6395179"/>
            <a:ext cx="641574" cy="180042"/>
          </a:xfrm>
        </p:spPr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AA904-AA31-47CE-915D-523B7615453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14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6473" y="5229994"/>
            <a:ext cx="710403" cy="74696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21" y="1095902"/>
            <a:ext cx="6696744" cy="47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5366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275A92EC-4991-4A41-A04D-75E5D95C3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/>
              <a:t>Les projets : </a:t>
            </a:r>
            <a:r>
              <a:rPr lang="fr-FR" b="1" dirty="0" err="1"/>
              <a:t>Ansible</a:t>
            </a:r>
            <a:r>
              <a:rPr lang="fr-FR" b="1" dirty="0"/>
              <a:t> Tower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B6C267-CD5E-1F4A-8ECA-99662B73B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F9D535-5515-E240-A2A1-19A2B77CAA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F880D2-4FDC-5B40-B041-1AE97F1A4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15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098" name="Picture 2" descr="Récupérer les informations sur la distribution avec les facts Ansible -  Zwindler&amp;#39;s Reflection">
            <a:extLst>
              <a:ext uri="{FF2B5EF4-FFF2-40B4-BE49-F238E27FC236}">
                <a16:creationId xmlns:a16="http://schemas.microsoft.com/office/drawing/2014/main" id="{6AC4A668-1BCD-0743-A371-8491909E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17" y="1665598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92FA35-EB8D-C84E-90DC-318B60641C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4491" y="2275632"/>
            <a:ext cx="7704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Ansible</a:t>
            </a:r>
            <a:r>
              <a:rPr lang="fr-FR" b="1" dirty="0"/>
              <a:t> Tower :</a:t>
            </a:r>
          </a:p>
          <a:p>
            <a:endParaRPr lang="fr-FR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Est un orchestrateur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Permet de gérer un parc informatique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24241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erveur | Icons Gratuite">
            <a:extLst>
              <a:ext uri="{FF2B5EF4-FFF2-40B4-BE49-F238E27FC236}">
                <a16:creationId xmlns:a16="http://schemas.microsoft.com/office/drawing/2014/main" id="{B3639659-CEED-F44D-B454-F1300538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194" y="3149156"/>
            <a:ext cx="1739826" cy="173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ous-titre 1">
            <a:extLst>
              <a:ext uri="{FF2B5EF4-FFF2-40B4-BE49-F238E27FC236}">
                <a16:creationId xmlns:a16="http://schemas.microsoft.com/office/drawing/2014/main" id="{275A92EC-4991-4A41-A04D-75E5D95C3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/>
              <a:t>Les projets : </a:t>
            </a:r>
            <a:r>
              <a:rPr lang="fr-FR" b="1" dirty="0" err="1"/>
              <a:t>Ansible</a:t>
            </a:r>
            <a:r>
              <a:rPr lang="fr-FR" b="1" dirty="0"/>
              <a:t> Tower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B6C267-CD5E-1F4A-8ECA-99662B73B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F9D535-5515-E240-A2A1-19A2B77CAA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F880D2-4FDC-5B40-B041-1AE97F1A4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16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098" name="Picture 2" descr="Récupérer les informations sur la distribution avec les facts Ansible -  Zwindler&amp;#39;s Reflection">
            <a:extLst>
              <a:ext uri="{FF2B5EF4-FFF2-40B4-BE49-F238E27FC236}">
                <a16:creationId xmlns:a16="http://schemas.microsoft.com/office/drawing/2014/main" id="{6AC4A668-1BCD-0743-A371-8491909E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610" y="5179634"/>
            <a:ext cx="887865" cy="8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86BED5-6C45-E846-863B-1A5A2FFFE5D2}"/>
              </a:ext>
            </a:extLst>
          </p:cNvPr>
          <p:cNvSpPr/>
          <p:nvPr/>
        </p:nvSpPr>
        <p:spPr>
          <a:xfrm>
            <a:off x="1063071" y="1446431"/>
            <a:ext cx="1368152" cy="1917768"/>
          </a:xfrm>
          <a:prstGeom prst="rect">
            <a:avLst/>
          </a:prstGeom>
          <a:solidFill>
            <a:srgbClr val="00AB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dirty="0">
                <a:solidFill>
                  <a:schemeClr val="tx1"/>
                </a:solidFill>
              </a:rPr>
              <a:t>[</a:t>
            </a:r>
            <a:r>
              <a:rPr lang="fr-FR" sz="1400" dirty="0" err="1">
                <a:solidFill>
                  <a:schemeClr val="tx1"/>
                </a:solidFill>
              </a:rPr>
              <a:t>ITNorms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Prod</a:t>
            </a:r>
            <a:r>
              <a:rPr lang="fr-FR" sz="1400" dirty="0">
                <a:solidFill>
                  <a:schemeClr val="tx1"/>
                </a:solidFill>
              </a:rPr>
              <a:t>]</a:t>
            </a:r>
          </a:p>
          <a:p>
            <a:r>
              <a:rPr lang="fr-FR" sz="1400" dirty="0">
                <a:solidFill>
                  <a:schemeClr val="tx1"/>
                </a:solidFill>
              </a:rPr>
              <a:t>192.168.1.25</a:t>
            </a:r>
          </a:p>
          <a:p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dirty="0">
                <a:solidFill>
                  <a:schemeClr val="tx1"/>
                </a:solidFill>
              </a:rPr>
              <a:t>[</a:t>
            </a:r>
            <a:r>
              <a:rPr lang="fr-FR" sz="1400" dirty="0" err="1">
                <a:solidFill>
                  <a:schemeClr val="tx1"/>
                </a:solidFill>
              </a:rPr>
              <a:t>ITNorms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Qual</a:t>
            </a:r>
            <a:r>
              <a:rPr lang="fr-FR" sz="1400" dirty="0">
                <a:solidFill>
                  <a:schemeClr val="tx1"/>
                </a:solidFill>
              </a:rPr>
              <a:t>]</a:t>
            </a:r>
          </a:p>
          <a:p>
            <a:r>
              <a:rPr lang="fr-FR" sz="1400" dirty="0">
                <a:solidFill>
                  <a:schemeClr val="tx1"/>
                </a:solidFill>
              </a:rPr>
              <a:t>192.168.1.26</a:t>
            </a:r>
          </a:p>
          <a:p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dirty="0">
                <a:solidFill>
                  <a:schemeClr val="tx1"/>
                </a:solidFill>
              </a:rPr>
              <a:t>[</a:t>
            </a:r>
            <a:r>
              <a:rPr lang="fr-FR" sz="1400" dirty="0" err="1">
                <a:solidFill>
                  <a:schemeClr val="tx1"/>
                </a:solidFill>
              </a:rPr>
              <a:t>ITNorms</a:t>
            </a:r>
            <a:r>
              <a:rPr lang="fr-FR" sz="1400" dirty="0">
                <a:solidFill>
                  <a:schemeClr val="tx1"/>
                </a:solidFill>
              </a:rPr>
              <a:t> Dev]</a:t>
            </a:r>
          </a:p>
          <a:p>
            <a:r>
              <a:rPr lang="fr-FR" sz="1400" dirty="0">
                <a:solidFill>
                  <a:schemeClr val="tx1"/>
                </a:solidFill>
              </a:rPr>
              <a:t>192.168.1.27</a:t>
            </a:r>
          </a:p>
          <a:p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D4B98D8-879D-014D-B212-18D2B07DDD84}"/>
              </a:ext>
            </a:extLst>
          </p:cNvPr>
          <p:cNvSpPr/>
          <p:nvPr/>
        </p:nvSpPr>
        <p:spPr>
          <a:xfrm>
            <a:off x="1279095" y="1151829"/>
            <a:ext cx="936104" cy="294602"/>
          </a:xfrm>
          <a:prstGeom prst="roundRect">
            <a:avLst/>
          </a:prstGeom>
          <a:solidFill>
            <a:srgbClr val="E2421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846C29-F370-D243-8B19-EFE0E221A9E2}"/>
              </a:ext>
            </a:extLst>
          </p:cNvPr>
          <p:cNvSpPr/>
          <p:nvPr/>
        </p:nvSpPr>
        <p:spPr>
          <a:xfrm>
            <a:off x="1063071" y="4293890"/>
            <a:ext cx="1368152" cy="1008112"/>
          </a:xfrm>
          <a:prstGeom prst="rect">
            <a:avLst/>
          </a:prstGeom>
          <a:solidFill>
            <a:srgbClr val="00AB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dirty="0" err="1">
                <a:solidFill>
                  <a:schemeClr val="tx1"/>
                </a:solidFill>
              </a:rPr>
              <a:t>deploy.yml</a:t>
            </a: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dirty="0" err="1">
                <a:solidFill>
                  <a:schemeClr val="tx1"/>
                </a:solidFill>
              </a:rPr>
              <a:t>update.yml</a:t>
            </a:r>
            <a:endParaRPr lang="fr-FR" sz="1400" dirty="0">
              <a:solidFill>
                <a:schemeClr val="tx1"/>
              </a:solidFill>
            </a:endParaRPr>
          </a:p>
          <a:p>
            <a:r>
              <a:rPr lang="fr-FR" sz="1400" dirty="0" err="1">
                <a:solidFill>
                  <a:schemeClr val="tx1"/>
                </a:solidFill>
              </a:rPr>
              <a:t>analyze.yml</a:t>
            </a:r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324962D-697F-7647-A1FB-4FE35DBEA6F5}"/>
              </a:ext>
            </a:extLst>
          </p:cNvPr>
          <p:cNvSpPr/>
          <p:nvPr/>
        </p:nvSpPr>
        <p:spPr>
          <a:xfrm>
            <a:off x="1279095" y="5302001"/>
            <a:ext cx="936104" cy="327179"/>
          </a:xfrm>
          <a:prstGeom prst="roundRect">
            <a:avLst/>
          </a:prstGeom>
          <a:solidFill>
            <a:srgbClr val="E2421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Playbook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615C0-D47A-0349-8437-511B012A94AD}"/>
              </a:ext>
            </a:extLst>
          </p:cNvPr>
          <p:cNvSpPr/>
          <p:nvPr/>
        </p:nvSpPr>
        <p:spPr>
          <a:xfrm>
            <a:off x="5758924" y="4264970"/>
            <a:ext cx="288032" cy="4320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1" name="Picture 2" descr="Récupérer les informations sur la distribution avec les facts Ansible -  Zwindler&amp;#39;s Reflection">
            <a:extLst>
              <a:ext uri="{FF2B5EF4-FFF2-40B4-BE49-F238E27FC236}">
                <a16:creationId xmlns:a16="http://schemas.microsoft.com/office/drawing/2014/main" id="{ACCCC5FE-6F62-0344-9BC0-ABA29438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19" y="4111013"/>
            <a:ext cx="691842" cy="69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7CFAD66-0C0A-6047-8592-C3012C66F232}"/>
              </a:ext>
            </a:extLst>
          </p:cNvPr>
          <p:cNvSpPr/>
          <p:nvPr/>
        </p:nvSpPr>
        <p:spPr>
          <a:xfrm>
            <a:off x="4980956" y="2729675"/>
            <a:ext cx="1368152" cy="318694"/>
          </a:xfrm>
          <a:prstGeom prst="roundRect">
            <a:avLst/>
          </a:prstGeom>
          <a:solidFill>
            <a:srgbClr val="E24216">
              <a:alpha val="43137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Master </a:t>
            </a:r>
            <a:r>
              <a:rPr lang="fr-FR" sz="1400" dirty="0" err="1">
                <a:solidFill>
                  <a:schemeClr val="tx1"/>
                </a:solidFill>
              </a:rPr>
              <a:t>Ansible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4102" name="Picture 6" descr="Icône Serveur Gratuit de Technology and Hardware">
            <a:extLst>
              <a:ext uri="{FF2B5EF4-FFF2-40B4-BE49-F238E27FC236}">
                <a16:creationId xmlns:a16="http://schemas.microsoft.com/office/drawing/2014/main" id="{56CB243E-49DB-374E-BF4C-5FE822CC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427" y="1274792"/>
            <a:ext cx="1113925" cy="111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cône Serveur Gratuit de Technology and Hardware">
            <a:extLst>
              <a:ext uri="{FF2B5EF4-FFF2-40B4-BE49-F238E27FC236}">
                <a16:creationId xmlns:a16="http://schemas.microsoft.com/office/drawing/2014/main" id="{F2F874AC-ADD4-0248-8CB2-DF1FCBF8A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427" y="2739861"/>
            <a:ext cx="1113925" cy="111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cône Serveur Gratuit de Technology and Hardware">
            <a:extLst>
              <a:ext uri="{FF2B5EF4-FFF2-40B4-BE49-F238E27FC236}">
                <a16:creationId xmlns:a16="http://schemas.microsoft.com/office/drawing/2014/main" id="{E982E12F-3CE3-194B-ACF2-872D97C3B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427" y="4293890"/>
            <a:ext cx="1113925" cy="111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70EE535-9CED-7A42-A5CF-75FE17DC526F}"/>
              </a:ext>
            </a:extLst>
          </p:cNvPr>
          <p:cNvSpPr/>
          <p:nvPr/>
        </p:nvSpPr>
        <p:spPr>
          <a:xfrm>
            <a:off x="10453563" y="1629594"/>
            <a:ext cx="1319912" cy="3600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192.168.1.25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2270668-D6BA-0E44-8FB1-8E7C26972010}"/>
              </a:ext>
            </a:extLst>
          </p:cNvPr>
          <p:cNvSpPr/>
          <p:nvPr/>
        </p:nvSpPr>
        <p:spPr>
          <a:xfrm>
            <a:off x="10453563" y="3082421"/>
            <a:ext cx="1319912" cy="3600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192.168.1.26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3D33D77-4B35-D44F-A7D0-928B49D03C16}"/>
              </a:ext>
            </a:extLst>
          </p:cNvPr>
          <p:cNvSpPr/>
          <p:nvPr/>
        </p:nvSpPr>
        <p:spPr>
          <a:xfrm>
            <a:off x="10453563" y="4558780"/>
            <a:ext cx="1319912" cy="3600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192.168.1.27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8BAC69F-502E-CE40-801F-54639AB951D4}"/>
              </a:ext>
            </a:extLst>
          </p:cNvPr>
          <p:cNvCxnSpPr>
            <a:cxnSpLocks/>
          </p:cNvCxnSpPr>
          <p:nvPr/>
        </p:nvCxnSpPr>
        <p:spPr>
          <a:xfrm>
            <a:off x="1747147" y="3853786"/>
            <a:ext cx="27297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128900C-B117-ED48-B7F2-F7E80CA63630}"/>
              </a:ext>
            </a:extLst>
          </p:cNvPr>
          <p:cNvCxnSpPr/>
          <p:nvPr/>
        </p:nvCxnSpPr>
        <p:spPr>
          <a:xfrm>
            <a:off x="1747147" y="3364199"/>
            <a:ext cx="0" cy="9296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79D6DDB-26FA-8E42-AC30-BFDEC1351B07}"/>
              </a:ext>
            </a:extLst>
          </p:cNvPr>
          <p:cNvCxnSpPr/>
          <p:nvPr/>
        </p:nvCxnSpPr>
        <p:spPr>
          <a:xfrm>
            <a:off x="6493123" y="3853786"/>
            <a:ext cx="12961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94BEBE82-F7E9-2B4A-921B-4227728375C1}"/>
              </a:ext>
            </a:extLst>
          </p:cNvPr>
          <p:cNvCxnSpPr/>
          <p:nvPr/>
        </p:nvCxnSpPr>
        <p:spPr>
          <a:xfrm>
            <a:off x="7789267" y="1731440"/>
            <a:ext cx="0" cy="31873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A2DEC348-289D-7C47-9D7F-2A1285A39798}"/>
              </a:ext>
            </a:extLst>
          </p:cNvPr>
          <p:cNvCxnSpPr/>
          <p:nvPr/>
        </p:nvCxnSpPr>
        <p:spPr>
          <a:xfrm>
            <a:off x="7789267" y="4918820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F773C2A-06B6-B143-907F-1FA54AF527BC}"/>
              </a:ext>
            </a:extLst>
          </p:cNvPr>
          <p:cNvCxnSpPr/>
          <p:nvPr/>
        </p:nvCxnSpPr>
        <p:spPr>
          <a:xfrm>
            <a:off x="7789267" y="3262441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F368849E-2A7A-B74D-905D-5B516BB6F74A}"/>
              </a:ext>
            </a:extLst>
          </p:cNvPr>
          <p:cNvCxnSpPr/>
          <p:nvPr/>
        </p:nvCxnSpPr>
        <p:spPr>
          <a:xfrm>
            <a:off x="7789267" y="1731440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B2102-2F41-084B-AE77-4248191DD7B8}"/>
              </a:ext>
            </a:extLst>
          </p:cNvPr>
          <p:cNvSpPr/>
          <p:nvPr/>
        </p:nvSpPr>
        <p:spPr>
          <a:xfrm>
            <a:off x="7174618" y="3442461"/>
            <a:ext cx="504052" cy="281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417523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275A92EC-4991-4A41-A04D-75E5D95C3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/>
              <a:t>Les projets : </a:t>
            </a:r>
            <a:r>
              <a:rPr lang="fr-FR" b="1" dirty="0" err="1"/>
              <a:t>Ansible</a:t>
            </a:r>
            <a:r>
              <a:rPr lang="fr-FR" b="1" dirty="0"/>
              <a:t> Tower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B6C267-CD5E-1F4A-8ECA-99662B73B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F9D535-5515-E240-A2A1-19A2B77CAA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F880D2-4FDC-5B40-B041-1AE97F1A4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17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098" name="Picture 2" descr="Récupérer les informations sur la distribution avec les facts Ansible -  Zwindler&amp;#39;s Reflection">
            <a:extLst>
              <a:ext uri="{FF2B5EF4-FFF2-40B4-BE49-F238E27FC236}">
                <a16:creationId xmlns:a16="http://schemas.microsoft.com/office/drawing/2014/main" id="{6AC4A668-1BCD-0743-A371-8491909E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610" y="5179634"/>
            <a:ext cx="887865" cy="8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AAF69B-751B-884B-858E-28B7CF7CAF0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19" y="1377588"/>
            <a:ext cx="4278127" cy="280831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134D461-18D9-2E49-963B-B0B9341A2AE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88467" y="1536968"/>
            <a:ext cx="77048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Deux méthodes d’authentification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Une seule par utilisateur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L’authentification SAML est privilégiée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Utilisation de SAML pour les API impossible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r>
              <a:rPr lang="fr-FR" b="1" dirty="0">
                <a:sym typeface="Wingdings" pitchFamily="2" charset="2"/>
              </a:rPr>
              <a:t> </a:t>
            </a:r>
            <a:r>
              <a:rPr lang="fr-FR" b="1" u="sng" dirty="0">
                <a:sym typeface="Wingdings" pitchFamily="2" charset="2"/>
              </a:rPr>
              <a:t>Nous devons trouver une solution</a:t>
            </a:r>
            <a:endParaRPr lang="fr-F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5769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275A92EC-4991-4A41-A04D-75E5D95C3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/>
              <a:t>Les projets : </a:t>
            </a:r>
            <a:r>
              <a:rPr lang="fr-FR" b="1" dirty="0" err="1"/>
              <a:t>Ansible</a:t>
            </a:r>
            <a:r>
              <a:rPr lang="fr-FR" b="1" dirty="0"/>
              <a:t> Tower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B6C267-CD5E-1F4A-8ECA-99662B73B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F9D535-5515-E240-A2A1-19A2B77CAA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F880D2-4FDC-5B40-B041-1AE97F1A4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18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098" name="Picture 2" descr="Récupérer les informations sur la distribution avec les facts Ansible -  Zwindler&amp;#39;s Reflection">
            <a:extLst>
              <a:ext uri="{FF2B5EF4-FFF2-40B4-BE49-F238E27FC236}">
                <a16:creationId xmlns:a16="http://schemas.microsoft.com/office/drawing/2014/main" id="{6AC4A668-1BCD-0743-A371-8491909E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686" y="4509914"/>
            <a:ext cx="887865" cy="8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7A2712-B65B-914B-88AD-7DEF7BD72FA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354853" y="3734168"/>
            <a:ext cx="77048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La méthode retenue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Enrôlement au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Pré-authentification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Génération d’un </a:t>
            </a:r>
            <a:r>
              <a:rPr lang="fr-FR" b="1" dirty="0" err="1"/>
              <a:t>Token</a:t>
            </a:r>
            <a:r>
              <a:rPr lang="fr-FR" b="1" dirty="0"/>
              <a:t> privé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F47C4-60F6-3347-8569-00DC0D977F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80555" y="1629594"/>
            <a:ext cx="77048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La méthode d’authentification doit être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Sécurisée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Traçable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936388-AD08-364C-B2E7-46C31FA739A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45251" y="1917626"/>
            <a:ext cx="381642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A l’aide de :</a:t>
            </a:r>
          </a:p>
          <a:p>
            <a:endParaRPr lang="fr-F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Python </a:t>
            </a:r>
          </a:p>
          <a:p>
            <a:endParaRPr lang="fr-F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/>
              <a:t>Vault</a:t>
            </a:r>
            <a:r>
              <a:rPr lang="fr-FR" b="1" dirty="0"/>
              <a:t> </a:t>
            </a:r>
          </a:p>
          <a:p>
            <a:endParaRPr lang="fr-F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 C</a:t>
            </a:r>
          </a:p>
          <a:p>
            <a:endParaRPr lang="fr-F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 </a:t>
            </a:r>
            <a:r>
              <a:rPr lang="fr-FR" b="1" dirty="0" err="1"/>
              <a:t>Ansible</a:t>
            </a: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pic>
        <p:nvPicPr>
          <p:cNvPr id="13" name="Picture 5" descr="C:\Users\c65694\Desktop\1024px-Python-logo-notext.svg.png">
            <a:extLst>
              <a:ext uri="{FF2B5EF4-FFF2-40B4-BE49-F238E27FC236}">
                <a16:creationId xmlns:a16="http://schemas.microsoft.com/office/drawing/2014/main" id="{5AA2822F-9030-A74E-B083-D41CAA09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337" y="2580643"/>
            <a:ext cx="627737" cy="62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ormation Hashicorp Vault – Ambient Formations">
            <a:extLst>
              <a:ext uri="{FF2B5EF4-FFF2-40B4-BE49-F238E27FC236}">
                <a16:creationId xmlns:a16="http://schemas.microsoft.com/office/drawing/2014/main" id="{528D040A-F677-634C-AE5D-12956FD42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474" y="3156954"/>
            <a:ext cx="859433" cy="75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ormation Langage C - CMS Informatic Organisme de formation">
            <a:extLst>
              <a:ext uri="{FF2B5EF4-FFF2-40B4-BE49-F238E27FC236}">
                <a16:creationId xmlns:a16="http://schemas.microsoft.com/office/drawing/2014/main" id="{53493C35-51EF-4841-928D-3C5BA388B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471" y="3831570"/>
            <a:ext cx="940603" cy="9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275A92EC-4991-4A41-A04D-75E5D95C3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/>
              <a:t>Schéma fonctionnel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B6C267-CD5E-1F4A-8ECA-99662B73B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F9D535-5515-E240-A2A1-19A2B77CAA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F880D2-4FDC-5B40-B041-1AE97F1A4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19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098" name="Picture 2" descr="Récupérer les informations sur la distribution avec les facts Ansible -  Zwindler&amp;#39;s Reflection">
            <a:extLst>
              <a:ext uri="{FF2B5EF4-FFF2-40B4-BE49-F238E27FC236}">
                <a16:creationId xmlns:a16="http://schemas.microsoft.com/office/drawing/2014/main" id="{6AC4A668-1BCD-0743-A371-8491909E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799" y="4943525"/>
            <a:ext cx="887865" cy="8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E5E703-5BC1-D848-A52E-B5174CB3CE77}"/>
              </a:ext>
            </a:extLst>
          </p:cNvPr>
          <p:cNvSpPr/>
          <p:nvPr/>
        </p:nvSpPr>
        <p:spPr>
          <a:xfrm>
            <a:off x="804491" y="1341562"/>
            <a:ext cx="1728192" cy="1440160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Pipeline CI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CAF3824-1F44-8D49-B6F8-1A17E042CD77}"/>
              </a:ext>
            </a:extLst>
          </p:cNvPr>
          <p:cNvSpPr/>
          <p:nvPr/>
        </p:nvSpPr>
        <p:spPr>
          <a:xfrm>
            <a:off x="5278646" y="3040395"/>
            <a:ext cx="1296144" cy="1026114"/>
          </a:xfrm>
          <a:prstGeom prst="round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Binaire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7609493-ED85-0344-A81A-F8D53896BE35}"/>
              </a:ext>
            </a:extLst>
          </p:cNvPr>
          <p:cNvSpPr/>
          <p:nvPr/>
        </p:nvSpPr>
        <p:spPr>
          <a:xfrm>
            <a:off x="762440" y="4303513"/>
            <a:ext cx="1800200" cy="1368152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Ansible</a:t>
            </a:r>
            <a:r>
              <a:rPr lang="fr-FR" sz="1400" dirty="0">
                <a:solidFill>
                  <a:schemeClr val="tx1"/>
                </a:solidFill>
              </a:rPr>
              <a:t> Tower API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57DD804-F92A-2744-9E60-D00BB44CF244}"/>
              </a:ext>
            </a:extLst>
          </p:cNvPr>
          <p:cNvSpPr/>
          <p:nvPr/>
        </p:nvSpPr>
        <p:spPr>
          <a:xfrm>
            <a:off x="7933283" y="2879555"/>
            <a:ext cx="1728192" cy="1368152"/>
          </a:xfrm>
          <a:prstGeom prst="round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Webservice</a:t>
            </a:r>
            <a:r>
              <a:rPr lang="fr-FR" sz="1400" dirty="0">
                <a:solidFill>
                  <a:schemeClr val="tx1"/>
                </a:solidFill>
              </a:rPr>
              <a:t> Python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F8A4008-8765-EF48-9D98-D6330709336B}"/>
              </a:ext>
            </a:extLst>
          </p:cNvPr>
          <p:cNvSpPr/>
          <p:nvPr/>
        </p:nvSpPr>
        <p:spPr>
          <a:xfrm>
            <a:off x="7933283" y="1110175"/>
            <a:ext cx="1800200" cy="1512168"/>
          </a:xfrm>
          <a:prstGeom prst="round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Playbook</a:t>
            </a:r>
            <a:r>
              <a:rPr lang="fr-FR" sz="1400" dirty="0">
                <a:solidFill>
                  <a:schemeClr val="tx1"/>
                </a:solidFill>
              </a:rPr>
              <a:t> de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pré-authentification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6DC8B16-5C3A-B841-AC5C-BEE8383631D7}"/>
              </a:ext>
            </a:extLst>
          </p:cNvPr>
          <p:cNvSpPr/>
          <p:nvPr/>
        </p:nvSpPr>
        <p:spPr>
          <a:xfrm>
            <a:off x="5277915" y="1521582"/>
            <a:ext cx="1296144" cy="1080120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Vault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5BD2E7D-21B8-9348-BB22-F8726F8B58B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574059" y="1866259"/>
            <a:ext cx="1359224" cy="128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3EEE133-66D4-B642-B5AF-40CCE007696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68587" y="3553452"/>
            <a:ext cx="36100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DCDBB66-2F6E-F946-9BA5-3DF9F58D3DD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668587" y="2781722"/>
            <a:ext cx="0" cy="7717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9A0E077-66BC-A642-9914-65C7BE5F7A80}"/>
              </a:ext>
            </a:extLst>
          </p:cNvPr>
          <p:cNvCxnSpPr>
            <a:stCxn id="15" idx="2"/>
            <a:endCxn id="7" idx="0"/>
          </p:cNvCxnSpPr>
          <p:nvPr/>
        </p:nvCxnSpPr>
        <p:spPr>
          <a:xfrm>
            <a:off x="5925987" y="2601702"/>
            <a:ext cx="731" cy="438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8DB8A31-C4A0-8443-972A-B825CBAB8569}"/>
              </a:ext>
            </a:extLst>
          </p:cNvPr>
          <p:cNvCxnSpPr>
            <a:stCxn id="7" idx="3"/>
          </p:cNvCxnSpPr>
          <p:nvPr/>
        </p:nvCxnSpPr>
        <p:spPr>
          <a:xfrm>
            <a:off x="6574790" y="3553452"/>
            <a:ext cx="13584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209281F-D44C-FA49-B021-7DC74E1B8B8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926718" y="4066509"/>
            <a:ext cx="0" cy="9210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8FE9A753-7D3D-B146-B3A3-27927ABE403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62640" y="4987589"/>
            <a:ext cx="33633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BF3022C7-D9CD-9346-8347-B94D97433BDB}"/>
              </a:ext>
            </a:extLst>
          </p:cNvPr>
          <p:cNvSpPr txBox="1"/>
          <p:nvPr/>
        </p:nvSpPr>
        <p:spPr>
          <a:xfrm>
            <a:off x="6642693" y="1219211"/>
            <a:ext cx="1358493" cy="7792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085415"/>
            <a:r>
              <a:rPr lang="fr-FR" sz="1200" dirty="0">
                <a:latin typeface="BNPP Sans Condensed ExtraBold" pitchFamily="50" charset="0"/>
                <a:cs typeface="Arial"/>
              </a:rPr>
              <a:t>Génération d’un </a:t>
            </a:r>
            <a:r>
              <a:rPr lang="fr-FR" sz="1200" dirty="0" err="1">
                <a:latin typeface="BNPP Sans Condensed ExtraBold" pitchFamily="50" charset="0"/>
                <a:cs typeface="Arial"/>
              </a:rPr>
              <a:t>token</a:t>
            </a:r>
            <a:r>
              <a:rPr lang="fr-FR" sz="1200" dirty="0">
                <a:latin typeface="BNPP Sans Condensed ExtraBold" pitchFamily="50" charset="0"/>
                <a:cs typeface="Arial"/>
              </a:rPr>
              <a:t> d’</a:t>
            </a:r>
            <a:r>
              <a:rPr lang="fr-FR" sz="1200" dirty="0" err="1">
                <a:latin typeface="BNPP Sans Condensed ExtraBold" pitchFamily="50" charset="0"/>
                <a:cs typeface="Arial"/>
              </a:rPr>
              <a:t>orga</a:t>
            </a:r>
            <a:r>
              <a:rPr lang="fr-FR" sz="1200" dirty="0">
                <a:latin typeface="BNPP Sans Condensed ExtraBold" pitchFamily="50" charset="0"/>
                <a:cs typeface="Arial"/>
              </a:rPr>
              <a:t> tous les 7j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78422B5-7675-B742-B244-864A5CB9A8FA}"/>
              </a:ext>
            </a:extLst>
          </p:cNvPr>
          <p:cNvSpPr txBox="1"/>
          <p:nvPr/>
        </p:nvSpPr>
        <p:spPr>
          <a:xfrm>
            <a:off x="2676699" y="2968065"/>
            <a:ext cx="1795077" cy="550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085415"/>
            <a:r>
              <a:rPr lang="fr-FR" sz="1400" dirty="0">
                <a:latin typeface="BNPP Sans Condensed ExtraBold" pitchFamily="50" charset="0"/>
                <a:cs typeface="Arial"/>
              </a:rPr>
              <a:t>Demande de </a:t>
            </a:r>
            <a:r>
              <a:rPr lang="fr-FR" sz="1400" dirty="0" err="1">
                <a:latin typeface="BNPP Sans Condensed ExtraBold" pitchFamily="50" charset="0"/>
                <a:cs typeface="Arial"/>
              </a:rPr>
              <a:t>token</a:t>
            </a:r>
            <a:r>
              <a:rPr lang="fr-FR" sz="1400" dirty="0">
                <a:latin typeface="BNPP Sans Condensed ExtraBold" pitchFamily="50" charset="0"/>
                <a:cs typeface="Arial"/>
              </a:rPr>
              <a:t> d’accès privé à Tower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C697324A-E927-674A-A6E4-8DDD0E0C4CB6}"/>
              </a:ext>
            </a:extLst>
          </p:cNvPr>
          <p:cNvSpPr/>
          <p:nvPr/>
        </p:nvSpPr>
        <p:spPr>
          <a:xfrm>
            <a:off x="7933283" y="4638932"/>
            <a:ext cx="1728192" cy="1368152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AnsibleTower</a:t>
            </a:r>
            <a:r>
              <a:rPr lang="fr-FR" sz="1400" dirty="0">
                <a:solidFill>
                  <a:schemeClr val="tx1"/>
                </a:solidFill>
              </a:rPr>
              <a:t>-CLI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E0BE90B0-91CD-EA46-B05D-8545C5ABAC45}"/>
              </a:ext>
            </a:extLst>
          </p:cNvPr>
          <p:cNvCxnSpPr>
            <a:cxnSpLocks/>
            <a:stCxn id="54" idx="0"/>
            <a:endCxn id="9" idx="2"/>
          </p:cNvCxnSpPr>
          <p:nvPr/>
        </p:nvCxnSpPr>
        <p:spPr>
          <a:xfrm flipV="1">
            <a:off x="8797379" y="4247707"/>
            <a:ext cx="0" cy="391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74C5967-0390-E044-A564-BDE5E20A9FC0}"/>
              </a:ext>
            </a:extLst>
          </p:cNvPr>
          <p:cNvSpPr txBox="1"/>
          <p:nvPr/>
        </p:nvSpPr>
        <p:spPr>
          <a:xfrm>
            <a:off x="6785332" y="3021914"/>
            <a:ext cx="936104" cy="2622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085415"/>
            <a:r>
              <a:rPr lang="fr-FR" sz="1200" dirty="0">
                <a:latin typeface="BNPP Sans Condensed ExtraBold" pitchFamily="50" charset="0"/>
                <a:cs typeface="Arial"/>
              </a:rPr>
              <a:t>Échange de secrets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2D57364-C3EF-7043-8FA4-A4D0029EEA27}"/>
              </a:ext>
            </a:extLst>
          </p:cNvPr>
          <p:cNvSpPr txBox="1"/>
          <p:nvPr/>
        </p:nvSpPr>
        <p:spPr>
          <a:xfrm>
            <a:off x="8945182" y="4317065"/>
            <a:ext cx="2376249" cy="282619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pPr defTabSz="1085415"/>
            <a:r>
              <a:rPr lang="fr-FR" sz="6600" dirty="0">
                <a:latin typeface="BNPP Sans Condensed ExtraBold" pitchFamily="50" charset="0"/>
                <a:cs typeface="Arial"/>
              </a:rPr>
              <a:t>Echange de </a:t>
            </a:r>
            <a:r>
              <a:rPr lang="fr-FR" sz="6600" dirty="0" err="1">
                <a:latin typeface="BNPP Sans Condensed ExtraBold" pitchFamily="50" charset="0"/>
                <a:cs typeface="Arial"/>
              </a:rPr>
              <a:t>token</a:t>
            </a:r>
            <a:r>
              <a:rPr lang="fr-FR" sz="6600" dirty="0">
                <a:latin typeface="BNPP Sans Condensed ExtraBold" pitchFamily="50" charset="0"/>
                <a:cs typeface="Arial"/>
              </a:rPr>
              <a:t> privé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ECDFBD8-04BA-FA4A-A349-66391E58B179}"/>
              </a:ext>
            </a:extLst>
          </p:cNvPr>
          <p:cNvSpPr txBox="1"/>
          <p:nvPr/>
        </p:nvSpPr>
        <p:spPr>
          <a:xfrm>
            <a:off x="3180755" y="4638932"/>
            <a:ext cx="2016224" cy="303030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pPr defTabSz="1085415"/>
            <a:r>
              <a:rPr lang="fr-FR" sz="6600" dirty="0" err="1">
                <a:latin typeface="BNPP Sans Condensed ExtraBold" pitchFamily="50" charset="0"/>
                <a:cs typeface="Arial"/>
              </a:rPr>
              <a:t>Token</a:t>
            </a:r>
            <a:r>
              <a:rPr lang="fr-FR" sz="6600" dirty="0">
                <a:latin typeface="BNPP Sans Condensed ExtraBold" pitchFamily="50" charset="0"/>
                <a:cs typeface="Arial"/>
              </a:rPr>
              <a:t> d’accès privé</a:t>
            </a:r>
          </a:p>
        </p:txBody>
      </p:sp>
      <p:pic>
        <p:nvPicPr>
          <p:cNvPr id="62" name="Picture 5" descr="C:\Users\c65694\Desktop\1024px-Python-logo-notext.svg.png">
            <a:extLst>
              <a:ext uri="{FF2B5EF4-FFF2-40B4-BE49-F238E27FC236}">
                <a16:creationId xmlns:a16="http://schemas.microsoft.com/office/drawing/2014/main" id="{C3B16344-71C2-1C4C-8903-D5646E814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864" y="3224937"/>
            <a:ext cx="627737" cy="62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écupérer les informations sur la distribution avec les facts Ansible -  Zwindler&amp;#39;s Reflection">
            <a:extLst>
              <a:ext uri="{FF2B5EF4-FFF2-40B4-BE49-F238E27FC236}">
                <a16:creationId xmlns:a16="http://schemas.microsoft.com/office/drawing/2014/main" id="{724A838C-66E7-E74B-9D2F-0A46BD3AA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64" y="5139576"/>
            <a:ext cx="887865" cy="8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Formation Hashicorp Vault – Ambient Formations">
            <a:extLst>
              <a:ext uri="{FF2B5EF4-FFF2-40B4-BE49-F238E27FC236}">
                <a16:creationId xmlns:a16="http://schemas.microsoft.com/office/drawing/2014/main" id="{7088293E-BA36-FA45-990D-FD351446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48" y="1632806"/>
            <a:ext cx="859433" cy="75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Formation Langage C - CMS Informatic Organisme de formation">
            <a:extLst>
              <a:ext uri="{FF2B5EF4-FFF2-40B4-BE49-F238E27FC236}">
                <a16:creationId xmlns:a16="http://schemas.microsoft.com/office/drawing/2014/main" id="{6485F136-42D7-734A-879A-D7AD35E9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521" y="4106999"/>
            <a:ext cx="732089" cy="73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Récupérer les informations sur la distribution avec les facts Ansible -  Zwindler&amp;#39;s Reflection">
            <a:extLst>
              <a:ext uri="{FF2B5EF4-FFF2-40B4-BE49-F238E27FC236}">
                <a16:creationId xmlns:a16="http://schemas.microsoft.com/office/drawing/2014/main" id="{4741B119-691C-4D4A-9180-E0F6ABBE4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66" y="1395963"/>
            <a:ext cx="887865" cy="8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89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>
            <a:spLocks noGrp="1" noChangeArrowheads="1"/>
          </p:cNvSpPr>
          <p:nvPr>
            <p:ph type="dt" sz="half" idx="2"/>
            <p:custDataLst>
              <p:tags r:id="rId1"/>
            </p:custDataLst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EF2AF7CD-0521-4101-B82C-2E83CD3FE18E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16"/>
          <p:cNvSpPr>
            <a:spLocks noGrp="1" noChangeArrowheads="1"/>
          </p:cNvSpPr>
          <p:nvPr>
            <p:ph type="sldNum" sz="quarter" idx="4"/>
            <p:custDataLst>
              <p:tags r:id="rId2"/>
            </p:custDataLst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2</a:t>
            </a:fld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>
            <p:custDataLst>
              <p:tags r:id="rId3"/>
            </p:custDataLst>
          </p:nvPr>
        </p:nvGrpSpPr>
        <p:grpSpPr>
          <a:xfrm>
            <a:off x="3911930" y="361003"/>
            <a:ext cx="10657880" cy="923330"/>
            <a:chOff x="503759" y="1237879"/>
            <a:chExt cx="4756138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03759" y="1237879"/>
              <a:ext cx="453332" cy="92333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1828800"/>
              <a:r>
                <a:rPr lang="pt-PT" sz="5400" dirty="0">
                  <a:solidFill>
                    <a:schemeClr val="tx2"/>
                  </a:solidFill>
                  <a:latin typeface="BNPP Sans Condensed" panose="020000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  <p:sp>
          <p:nvSpPr>
            <p:cNvPr id="7" name="TextBox 50"/>
            <p:cNvSpPr txBox="1"/>
            <p:nvPr/>
          </p:nvSpPr>
          <p:spPr>
            <a:xfrm>
              <a:off x="921409" y="1459386"/>
              <a:ext cx="43384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lvl="0"/>
              <a:r>
                <a:rPr lang="fr-FR" sz="3600" b="1" dirty="0">
                  <a:latin typeface="+mj-lt"/>
                </a:rPr>
                <a:t>Présentation de l’entreprise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03759" y="2030405"/>
              <a:ext cx="283645" cy="20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 Placeholder 30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55973" y="2565698"/>
            <a:ext cx="3531683" cy="155758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altLang="pt-PT" sz="7200" b="1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</a:p>
        </p:txBody>
      </p:sp>
      <p:grpSp>
        <p:nvGrpSpPr>
          <p:cNvPr id="29" name="Group 28"/>
          <p:cNvGrpSpPr/>
          <p:nvPr>
            <p:custDataLst>
              <p:tags r:id="rId5"/>
            </p:custDataLst>
          </p:nvPr>
        </p:nvGrpSpPr>
        <p:grpSpPr>
          <a:xfrm>
            <a:off x="3911930" y="1495830"/>
            <a:ext cx="11019896" cy="1406838"/>
            <a:chOff x="501087" y="1200441"/>
            <a:chExt cx="11019896" cy="1406838"/>
          </a:xfrm>
        </p:grpSpPr>
        <p:sp>
          <p:nvSpPr>
            <p:cNvPr id="30" name="TextBox 29"/>
            <p:cNvSpPr txBox="1"/>
            <p:nvPr/>
          </p:nvSpPr>
          <p:spPr>
            <a:xfrm>
              <a:off x="501087" y="1200441"/>
              <a:ext cx="978123" cy="92333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1828800"/>
              <a:r>
                <a:rPr lang="pt-PT" sz="5400" dirty="0">
                  <a:solidFill>
                    <a:schemeClr val="tx2"/>
                  </a:solidFill>
                  <a:latin typeface="BNPP Sans Condensed" panose="020000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  <p:sp>
          <p:nvSpPr>
            <p:cNvPr id="31" name="TextBox 50"/>
            <p:cNvSpPr txBox="1"/>
            <p:nvPr/>
          </p:nvSpPr>
          <p:spPr>
            <a:xfrm>
              <a:off x="1976235" y="1499283"/>
              <a:ext cx="9544748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3600" b="1" dirty="0">
                  <a:latin typeface="+mj-lt"/>
                </a:rPr>
                <a:t> </a:t>
              </a:r>
              <a:endParaRPr lang="fr-FR" sz="3600" b="1" dirty="0">
                <a:latin typeface="+mj-lt"/>
              </a:endParaRPr>
            </a:p>
            <a:p>
              <a:pPr lvl="0"/>
              <a:endParaRPr lang="fr-FR" sz="3600" b="1" dirty="0">
                <a:solidFill>
                  <a:schemeClr val="bg2"/>
                </a:solidFill>
                <a:latin typeface="+mj-lt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03759" y="2009761"/>
              <a:ext cx="6120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50"/>
            <p:cNvSpPr txBox="1"/>
            <p:nvPr/>
          </p:nvSpPr>
          <p:spPr>
            <a:xfrm>
              <a:off x="1122109" y="1732750"/>
              <a:ext cx="3816424" cy="2354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defTabSz="1823753">
                <a:lnSpc>
                  <a:spcPct val="80000"/>
                </a:lnSpc>
              </a:pP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BNPP Sans Condensed" pitchFamily="50" charset="0"/>
                <a:cs typeface="Roboto Regular" charset="0"/>
              </a:endParaRPr>
            </a:p>
          </p:txBody>
        </p:sp>
      </p:grpSp>
      <p:sp>
        <p:nvSpPr>
          <p:cNvPr id="11" name="ZoneTexte 10"/>
          <p:cNvSpPr txBox="1"/>
          <p:nvPr>
            <p:custDataLst>
              <p:tags r:id="rId6"/>
            </p:custDataLst>
          </p:nvPr>
        </p:nvSpPr>
        <p:spPr>
          <a:xfrm>
            <a:off x="10433019" y="4888782"/>
            <a:ext cx="1893889" cy="616243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pPr defTabSz="1085415"/>
            <a:endParaRPr lang="fr-FR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NPP Sans Condensed ExtraBold" pitchFamily="50" charset="0"/>
              <a:cs typeface="Arial"/>
            </a:endParaRPr>
          </a:p>
        </p:txBody>
      </p:sp>
      <p:sp>
        <p:nvSpPr>
          <p:cNvPr id="22" name="TextBox 50"/>
          <p:cNvSpPr txBox="1"/>
          <p:nvPr>
            <p:custDataLst>
              <p:tags r:id="rId7"/>
            </p:custDataLst>
          </p:nvPr>
        </p:nvSpPr>
        <p:spPr>
          <a:xfrm>
            <a:off x="5405568" y="1751625"/>
            <a:ext cx="8552104" cy="2354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1823753">
              <a:lnSpc>
                <a:spcPct val="8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</p:txBody>
      </p:sp>
      <p:sp>
        <p:nvSpPr>
          <p:cNvPr id="10" name="Rectangle 9"/>
          <p:cNvSpPr/>
          <p:nvPr>
            <p:custDataLst>
              <p:tags r:id="rId8"/>
            </p:custDataLst>
          </p:nvPr>
        </p:nvSpPr>
        <p:spPr>
          <a:xfrm>
            <a:off x="4671780" y="1624579"/>
            <a:ext cx="10079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3600" b="1" dirty="0">
                <a:latin typeface="+mj-lt"/>
              </a:rPr>
              <a:t>Les projets au sein de l’équipe</a:t>
            </a:r>
          </a:p>
        </p:txBody>
      </p:sp>
      <p:grpSp>
        <p:nvGrpSpPr>
          <p:cNvPr id="23" name="Group 4"/>
          <p:cNvGrpSpPr/>
          <p:nvPr>
            <p:custDataLst>
              <p:tags r:id="rId9"/>
            </p:custDataLst>
          </p:nvPr>
        </p:nvGrpSpPr>
        <p:grpSpPr>
          <a:xfrm>
            <a:off x="4036169" y="3796152"/>
            <a:ext cx="10670758" cy="923330"/>
            <a:chOff x="503759" y="1237879"/>
            <a:chExt cx="4761885" cy="923330"/>
          </a:xfrm>
        </p:grpSpPr>
        <p:sp>
          <p:nvSpPr>
            <p:cNvPr id="24" name="TextBox 5"/>
            <p:cNvSpPr txBox="1"/>
            <p:nvPr/>
          </p:nvSpPr>
          <p:spPr>
            <a:xfrm>
              <a:off x="503759" y="1237879"/>
              <a:ext cx="453332" cy="92333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1828800"/>
              <a:r>
                <a:rPr lang="pt-PT" sz="5400" dirty="0">
                  <a:solidFill>
                    <a:schemeClr val="tx2"/>
                  </a:solidFill>
                  <a:latin typeface="BNPP Sans Condensed" panose="020000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927156" y="1459491"/>
              <a:ext cx="43384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lvl="0"/>
              <a:r>
                <a:rPr lang="en-US" sz="3600" b="1" dirty="0">
                  <a:latin typeface="+mj-lt"/>
                </a:rPr>
                <a:t>A </a:t>
              </a:r>
              <a:r>
                <a:rPr lang="en-US" sz="3600" b="1" dirty="0" err="1">
                  <a:latin typeface="+mj-lt"/>
                </a:rPr>
                <a:t>venir</a:t>
              </a:r>
              <a:endParaRPr lang="fr-FR" sz="3600" b="1" dirty="0">
                <a:latin typeface="+mj-lt"/>
              </a:endParaRPr>
            </a:p>
          </p:txBody>
        </p:sp>
        <p:cxnSp>
          <p:nvCxnSpPr>
            <p:cNvPr id="28" name="Straight Connector 7"/>
            <p:cNvCxnSpPr/>
            <p:nvPr/>
          </p:nvCxnSpPr>
          <p:spPr>
            <a:xfrm>
              <a:off x="503759" y="2030405"/>
              <a:ext cx="283645" cy="20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50"/>
          <p:cNvSpPr txBox="1"/>
          <p:nvPr/>
        </p:nvSpPr>
        <p:spPr>
          <a:xfrm>
            <a:off x="4951739" y="4949203"/>
            <a:ext cx="9721981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fr-FR" sz="3600" b="1" dirty="0">
                <a:latin typeface="+mj-lt"/>
              </a:rPr>
              <a:t>Bilan</a:t>
            </a:r>
          </a:p>
        </p:txBody>
      </p:sp>
      <p:grpSp>
        <p:nvGrpSpPr>
          <p:cNvPr id="40" name="Group 4"/>
          <p:cNvGrpSpPr/>
          <p:nvPr>
            <p:custDataLst>
              <p:tags r:id="rId10"/>
            </p:custDataLst>
          </p:nvPr>
        </p:nvGrpSpPr>
        <p:grpSpPr>
          <a:xfrm>
            <a:off x="4036169" y="4773722"/>
            <a:ext cx="1015857" cy="923330"/>
            <a:chOff x="503759" y="1237879"/>
            <a:chExt cx="453332" cy="923330"/>
          </a:xfrm>
        </p:grpSpPr>
        <p:sp>
          <p:nvSpPr>
            <p:cNvPr id="41" name="TextBox 5"/>
            <p:cNvSpPr txBox="1"/>
            <p:nvPr/>
          </p:nvSpPr>
          <p:spPr>
            <a:xfrm>
              <a:off x="503759" y="1237879"/>
              <a:ext cx="453332" cy="92333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1828800"/>
              <a:r>
                <a:rPr lang="pt-PT" sz="5400" dirty="0">
                  <a:solidFill>
                    <a:schemeClr val="tx2"/>
                  </a:solidFill>
                  <a:latin typeface="BNPP Sans Condensed" panose="020000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04</a:t>
              </a:r>
            </a:p>
          </p:txBody>
        </p:sp>
        <p:cxnSp>
          <p:nvCxnSpPr>
            <p:cNvPr id="43" name="Straight Connector 7"/>
            <p:cNvCxnSpPr/>
            <p:nvPr/>
          </p:nvCxnSpPr>
          <p:spPr>
            <a:xfrm>
              <a:off x="503759" y="2030405"/>
              <a:ext cx="283645" cy="20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>
            <p:custDataLst>
              <p:tags r:id="rId11"/>
            </p:custDataLst>
          </p:nvPr>
        </p:nvSpPr>
        <p:spPr>
          <a:xfrm>
            <a:off x="4890053" y="2145863"/>
            <a:ext cx="100794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2800" b="1" u="sng" dirty="0">
                <a:solidFill>
                  <a:srgbClr val="00915A"/>
                </a:solidFill>
                <a:latin typeface="+mj-lt"/>
              </a:rPr>
              <a:t>A</a:t>
            </a:r>
            <a:r>
              <a:rPr lang="fr-FR" sz="2800" b="1" dirty="0">
                <a:latin typeface="+mj-lt"/>
              </a:rPr>
              <a:t>     </a:t>
            </a:r>
            <a:r>
              <a:rPr lang="fr-FR" sz="2800" b="1" dirty="0" err="1">
                <a:latin typeface="+mj-lt"/>
              </a:rPr>
              <a:t>ITNorms</a:t>
            </a:r>
            <a:endParaRPr lang="fr-FR" sz="2800" b="1" dirty="0">
              <a:latin typeface="+mj-lt"/>
            </a:endParaRPr>
          </a:p>
          <a:p>
            <a:pPr lvl="0"/>
            <a:r>
              <a:rPr lang="fr-FR" sz="2800" b="1" u="sng" dirty="0">
                <a:solidFill>
                  <a:srgbClr val="00915A"/>
                </a:solidFill>
                <a:latin typeface="+mj-lt"/>
              </a:rPr>
              <a:t>B</a:t>
            </a:r>
            <a:r>
              <a:rPr lang="fr-FR" sz="2800" b="1" dirty="0">
                <a:latin typeface="+mj-lt"/>
              </a:rPr>
              <a:t>     Démonstration</a:t>
            </a:r>
          </a:p>
          <a:p>
            <a:pPr lvl="0"/>
            <a:r>
              <a:rPr lang="fr-FR" sz="2800" b="1" u="sng" dirty="0">
                <a:solidFill>
                  <a:srgbClr val="00915A"/>
                </a:solidFill>
                <a:latin typeface="+mj-lt"/>
              </a:rPr>
              <a:t>C</a:t>
            </a:r>
            <a:r>
              <a:rPr lang="fr-FR" sz="2800" b="1" dirty="0">
                <a:latin typeface="+mj-lt"/>
              </a:rPr>
              <a:t>     </a:t>
            </a:r>
            <a:r>
              <a:rPr lang="fr-FR" sz="2800" b="1" dirty="0" err="1">
                <a:latin typeface="+mj-lt"/>
              </a:rPr>
              <a:t>StarterKube</a:t>
            </a:r>
            <a:endParaRPr lang="fr-FR" sz="2800" b="1" dirty="0">
              <a:latin typeface="+mj-lt"/>
            </a:endParaRPr>
          </a:p>
          <a:p>
            <a:pPr lvl="0"/>
            <a:r>
              <a:rPr lang="fr-FR" sz="2800" b="1" u="sng" dirty="0">
                <a:solidFill>
                  <a:srgbClr val="00915A"/>
                </a:solidFill>
                <a:latin typeface="+mj-lt"/>
              </a:rPr>
              <a:t>D</a:t>
            </a:r>
            <a:r>
              <a:rPr lang="fr-FR" sz="2800" b="1" dirty="0">
                <a:latin typeface="+mj-lt"/>
              </a:rPr>
              <a:t>    </a:t>
            </a:r>
            <a:r>
              <a:rPr lang="fr-FR" sz="2800" b="1" dirty="0" err="1">
                <a:latin typeface="+mj-lt"/>
              </a:rPr>
              <a:t>Ansible</a:t>
            </a:r>
            <a:r>
              <a:rPr lang="fr-FR" sz="2800" b="1" dirty="0">
                <a:latin typeface="+mj-lt"/>
              </a:rPr>
              <a:t> Tower</a:t>
            </a:r>
          </a:p>
        </p:txBody>
      </p:sp>
    </p:spTree>
    <p:extLst>
      <p:ext uri="{BB962C8B-B14F-4D97-AF65-F5344CB8AC3E}">
        <p14:creationId xmlns:p14="http://schemas.microsoft.com/office/powerpoint/2010/main" val="411273552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03) A venir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20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4491" y="1488626"/>
            <a:ext cx="10405606" cy="31683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1085415">
              <a:lnSpc>
                <a:spcPct val="150000"/>
              </a:lnSpc>
            </a:pP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Ajout d’un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playbook</a:t>
            </a:r>
            <a:r>
              <a:rPr lang="fr-FR" dirty="0">
                <a:latin typeface="BNPP Rounded Light" panose="02000503020000020004" pitchFamily="50" charset="0"/>
                <a:cs typeface="Arial"/>
              </a:rPr>
              <a:t> d’analyse automatique via Ansible</a:t>
            </a: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Implémentation avec Jenkins pour analyse lors du déploiement applicatif</a:t>
            </a: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Ajout dans la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toolchain</a:t>
            </a:r>
            <a:r>
              <a:rPr lang="fr-FR" dirty="0">
                <a:latin typeface="BNPP Rounded Light" panose="02000503020000020004" pitchFamily="50" charset="0"/>
                <a:cs typeface="Arial"/>
              </a:rPr>
              <a:t>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DevOps</a:t>
            </a: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BNPP Rounded Light" panose="02000503020000020004" pitchFamily="50" charset="0"/>
                <a:cs typeface="Arial"/>
              </a:rPr>
              <a:t>Inner</a:t>
            </a:r>
            <a:r>
              <a:rPr lang="fr-FR" dirty="0">
                <a:latin typeface="BNPP Rounded Light" panose="02000503020000020004" pitchFamily="50" charset="0"/>
                <a:cs typeface="Arial"/>
              </a:rPr>
              <a:t>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sourcing</a:t>
            </a:r>
            <a:r>
              <a:rPr lang="fr-FR" dirty="0">
                <a:latin typeface="BNPP Rounded Light" panose="02000503020000020004" pitchFamily="50" charset="0"/>
                <a:cs typeface="Arial"/>
              </a:rPr>
              <a:t> de scripts en passant par l’équipe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ITNorms</a:t>
            </a:r>
            <a:endParaRPr lang="fr-FR" dirty="0">
              <a:latin typeface="BNPP Rounded Light" panose="02000503020000020004" pitchFamily="50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91643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04) Bilan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21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23" y="3933850"/>
            <a:ext cx="3757779" cy="206833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43389" y="1269554"/>
            <a:ext cx="10405606" cy="4248472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defTabSz="1085415">
              <a:lnSpc>
                <a:spcPct val="150000"/>
              </a:lnSpc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Objectifs définit à l’embauche: </a:t>
            </a:r>
          </a:p>
          <a:p>
            <a:pPr defTabSz="1085415">
              <a:lnSpc>
                <a:spcPct val="150000"/>
              </a:lnSpc>
            </a:pP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Méthodologie Agile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Scrum</a:t>
            </a: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Comprendre une architecture complexe avec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bdd</a:t>
            </a: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API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Rest</a:t>
            </a: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Environnement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Continuous</a:t>
            </a:r>
            <a:r>
              <a:rPr lang="fr-FR" dirty="0">
                <a:latin typeface="BNPP Rounded Light" panose="02000503020000020004" pitchFamily="50" charset="0"/>
                <a:cs typeface="Arial"/>
              </a:rPr>
              <a:t>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Integration</a:t>
            </a:r>
            <a:endParaRPr lang="fr-FR" dirty="0">
              <a:latin typeface="BNPP Rounded Light" panose="02000503020000020004" pitchFamily="50" charset="0"/>
              <a:cs typeface="Arial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67" y="1923215"/>
            <a:ext cx="720080" cy="6811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163" y="2853730"/>
            <a:ext cx="720080" cy="6811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627" y="3717826"/>
            <a:ext cx="720080" cy="681125"/>
          </a:xfrm>
          <a:prstGeom prst="rect">
            <a:avLst/>
          </a:prstGeom>
        </p:spPr>
      </p:pic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38736"/>
              </p:ext>
            </p:extLst>
          </p:nvPr>
        </p:nvGraphicFramePr>
        <p:xfrm>
          <a:off x="5629027" y="4585874"/>
          <a:ext cx="774752" cy="764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r:id="rId5" imgW="11250720" imgH="11111040" progId="">
                  <p:embed/>
                </p:oleObj>
              </mc:Choice>
              <mc:Fallback>
                <p:oleObj r:id="rId5" imgW="11250720" imgH="11111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9027" y="4585874"/>
                        <a:ext cx="774752" cy="764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330726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04) Bilan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22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23" y="3933850"/>
            <a:ext cx="3757779" cy="206833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43389" y="1269554"/>
            <a:ext cx="10405606" cy="4248472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defTabSz="1085415">
              <a:lnSpc>
                <a:spcPct val="150000"/>
              </a:lnSpc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Nouveaux objectifs: </a:t>
            </a:r>
          </a:p>
          <a:p>
            <a:pPr defTabSz="1085415">
              <a:lnSpc>
                <a:spcPct val="150000"/>
              </a:lnSpc>
            </a:pP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Approfondir les notions de CI / CD</a:t>
            </a: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Mettre en place une chaîne d’intégration continue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DevOps</a:t>
            </a: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Approfondir les connaissances en </a:t>
            </a:r>
            <a:r>
              <a:rPr lang="fr-FR" dirty="0" err="1">
                <a:latin typeface="BNPP Rounded Light" panose="02000503020000020004" pitchFamily="50" charset="0"/>
                <a:cs typeface="Arial"/>
              </a:rPr>
              <a:t>SpringBoot</a:t>
            </a:r>
            <a:r>
              <a:rPr lang="fr-FR" dirty="0">
                <a:latin typeface="BNPP Rounded Light" panose="02000503020000020004" pitchFamily="50" charset="0"/>
                <a:cs typeface="Arial"/>
              </a:rPr>
              <a:t> et Python</a:t>
            </a: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>
              <a:latin typeface="BNPP Rounded Light" panose="02000503020000020004" pitchFamily="50" charset="0"/>
              <a:cs typeface="Arial"/>
            </a:endParaRPr>
          </a:p>
          <a:p>
            <a:pPr marL="342900" indent="-342900" defTabSz="10854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BNPP Rounded Light" panose="02000503020000020004" pitchFamily="50" charset="0"/>
                <a:cs typeface="Arial"/>
              </a:rPr>
              <a:t>Continuer d’améliorer les compétences liées à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13084516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2330658A-616F-4BC6-A4F8-55256CDA55B6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92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283903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" b="615"/>
          <a:stretch>
            <a:fillRect/>
          </a:stretch>
        </p:blipFill>
        <p:spPr/>
      </p:pic>
      <p:grpSp>
        <p:nvGrpSpPr>
          <p:cNvPr id="12" name="Group 11"/>
          <p:cNvGrpSpPr/>
          <p:nvPr>
            <p:custDataLst>
              <p:tags r:id="rId2"/>
            </p:custDataLst>
          </p:nvPr>
        </p:nvGrpSpPr>
        <p:grpSpPr>
          <a:xfrm>
            <a:off x="6421115" y="117426"/>
            <a:ext cx="4968552" cy="1162759"/>
            <a:chOff x="6709147" y="610851"/>
            <a:chExt cx="5413004" cy="3861842"/>
          </a:xfrm>
        </p:grpSpPr>
        <p:sp>
          <p:nvSpPr>
            <p:cNvPr id="67" name="Rectangle 66"/>
            <p:cNvSpPr/>
            <p:nvPr/>
          </p:nvSpPr>
          <p:spPr>
            <a:xfrm>
              <a:off x="6709147" y="610851"/>
              <a:ext cx="5413004" cy="3861842"/>
            </a:xfrm>
            <a:prstGeom prst="rect">
              <a:avLst/>
            </a:prstGeom>
            <a:solidFill>
              <a:schemeClr val="tx2">
                <a:alpha val="7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97" tIns="89858" rIns="91297" bIns="898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1463"/>
              <a:endParaRPr lang="fr-FR" sz="1500" dirty="0">
                <a:solidFill>
                  <a:srgbClr val="000000"/>
                </a:solidFill>
              </a:endParaRPr>
            </a:p>
          </p:txBody>
        </p:sp>
        <p:sp>
          <p:nvSpPr>
            <p:cNvPr id="68" name="Text Placeholder 30"/>
            <p:cNvSpPr txBox="1">
              <a:spLocks/>
            </p:cNvSpPr>
            <p:nvPr/>
          </p:nvSpPr>
          <p:spPr>
            <a:xfrm>
              <a:off x="7069187" y="837506"/>
              <a:ext cx="4176464" cy="792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altLang="pt-PT" sz="8500" b="1" dirty="0">
                  <a:solidFill>
                    <a:schemeClr val="bg1"/>
                  </a:solidFill>
                  <a:latin typeface="BNPP Sans Condensed" panose="020000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MERCI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4192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>
            <a:spLocks noGrp="1" noChangeArrowheads="1"/>
          </p:cNvSpPr>
          <p:nvPr>
            <p:ph type="dt" sz="half" idx="2"/>
            <p:custDataLst>
              <p:tags r:id="rId1"/>
            </p:custDataLst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EF2AF7CD-0521-4101-B82C-2E83CD3FE18E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16"/>
          <p:cNvSpPr>
            <a:spLocks noGrp="1" noChangeArrowheads="1"/>
          </p:cNvSpPr>
          <p:nvPr>
            <p:ph type="sldNum" sz="quarter" idx="4"/>
            <p:custDataLst>
              <p:tags r:id="rId2"/>
            </p:custDataLst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3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5" name="Text Placeholder 30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0" y="2405857"/>
            <a:ext cx="12122149" cy="17440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altLang="pt-PT" sz="8500" b="1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BNP PARIBAS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altLang="pt-PT" sz="8500" b="1" dirty="0">
              <a:solidFill>
                <a:schemeClr val="tx2"/>
              </a:solidFill>
              <a:latin typeface="BNPP Sans Condensed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ZoneTexte 10"/>
          <p:cNvSpPr txBox="1"/>
          <p:nvPr>
            <p:custDataLst>
              <p:tags r:id="rId4"/>
            </p:custDataLst>
          </p:nvPr>
        </p:nvSpPr>
        <p:spPr>
          <a:xfrm>
            <a:off x="6853163" y="2579848"/>
            <a:ext cx="1893889" cy="124976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1085415"/>
            <a:endParaRPr lang="fr-FR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NPP Sans Condensed ExtraBold" pitchFamily="50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40902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93" y="1701602"/>
            <a:ext cx="8076730" cy="3751724"/>
          </a:xfrm>
          <a:prstGeom prst="rect">
            <a:avLst/>
          </a:prstGeom>
        </p:spPr>
      </p:pic>
      <p:sp>
        <p:nvSpPr>
          <p:cNvPr id="2" name="Sous-titre 1">
            <a:extLst>
              <a:ext uri="{FF2B5EF4-FFF2-40B4-BE49-F238E27FC236}">
                <a16:creationId xmlns:a16="http://schemas.microsoft.com/office/drawing/2014/main" id="{48E9D3CB-D945-4DAD-AEFE-3EC93656E496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54230" y="693490"/>
            <a:ext cx="11319246" cy="432100"/>
          </a:xfrm>
        </p:spPr>
        <p:txBody>
          <a:bodyPr/>
          <a:lstStyle/>
          <a:p>
            <a:pPr lvl="0"/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01) </a:t>
            </a:r>
            <a:r>
              <a:rPr lang="fr-FR" b="1" dirty="0"/>
              <a:t>Présentation de l’entreprise</a:t>
            </a: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E2A7A2-A4CE-4A2C-B7C3-64846E254CE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5BFA9F-4F9E-4DC7-BA84-8659E3E3E65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10748995" y="6395179"/>
            <a:ext cx="641574" cy="180042"/>
          </a:xfrm>
        </p:spPr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AA904-AA31-47CE-915D-523B7615453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4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B616F-B18D-4B08-A5FF-7615318CA4E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1976" y="2988823"/>
            <a:ext cx="107283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En quelques chiffres :</a:t>
            </a:r>
          </a:p>
          <a:p>
            <a:endParaRPr lang="fr-FR" dirty="0">
              <a:solidFill>
                <a:schemeClr val="accent4">
                  <a:lumMod val="50000"/>
                </a:schemeClr>
              </a:solidFill>
              <a:latin typeface="BNPPSans-Light" panose="0200050302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915A"/>
                </a:solidFill>
              </a:rPr>
              <a:t>1</a:t>
            </a:r>
            <a:r>
              <a:rPr lang="fr-FR" b="1" baseline="30000" dirty="0">
                <a:solidFill>
                  <a:srgbClr val="00915A"/>
                </a:solidFill>
              </a:rPr>
              <a:t>ère</a:t>
            </a:r>
            <a:r>
              <a:rPr lang="fr-FR" dirty="0">
                <a:solidFill>
                  <a:srgbClr val="00915A"/>
                </a:solidFill>
              </a:rPr>
              <a:t> </a:t>
            </a:r>
            <a:r>
              <a:rPr lang="fr-FR" dirty="0"/>
              <a:t>banque européenne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915A"/>
                </a:solidFill>
              </a:rPr>
              <a:t>193 319 </a:t>
            </a:r>
            <a:r>
              <a:rPr lang="fr-FR" dirty="0"/>
              <a:t>collaborateurs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915A"/>
                </a:solidFill>
              </a:rPr>
              <a:t>68</a:t>
            </a:r>
            <a:r>
              <a:rPr lang="fr-FR" dirty="0">
                <a:solidFill>
                  <a:srgbClr val="00915A"/>
                </a:solidFill>
              </a:rPr>
              <a:t> </a:t>
            </a:r>
            <a:r>
              <a:rPr lang="fr-FR" dirty="0"/>
              <a:t>pays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915A"/>
                </a:solidFill>
              </a:rPr>
              <a:t>44,6</a:t>
            </a:r>
            <a:r>
              <a:rPr lang="fr-FR" dirty="0"/>
              <a:t> Md€ Produit net bancaire</a:t>
            </a:r>
          </a:p>
          <a:p>
            <a:endParaRPr lang="fr-FR" dirty="0">
              <a:solidFill>
                <a:schemeClr val="accent4">
                  <a:lumMod val="50000"/>
                </a:schemeClr>
              </a:solidFill>
              <a:latin typeface="BNPPSans-Light" panose="02000503020000020004" pitchFamily="2" charset="0"/>
            </a:endParaRPr>
          </a:p>
          <a:p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BNPPSans-Light" panose="02000503020000020004" pitchFamily="2" charset="0"/>
              </a:rPr>
              <a:t>	</a:t>
            </a:r>
            <a:br>
              <a:rPr lang="fr-FR" dirty="0">
                <a:solidFill>
                  <a:schemeClr val="accent4">
                    <a:lumMod val="50000"/>
                  </a:schemeClr>
                </a:solidFill>
                <a:latin typeface="BNPPSans-Light" panose="02000503020000020004" pitchFamily="2" charset="0"/>
              </a:rPr>
            </a:br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BNPPSans-Light" panose="02000503020000020004" pitchFamily="2" charset="0"/>
              </a:rPr>
              <a:t>	</a:t>
            </a:r>
            <a:endParaRPr lang="pt-BR" dirty="0">
              <a:solidFill>
                <a:schemeClr val="accent4">
                  <a:lumMod val="50000"/>
                </a:schemeClr>
              </a:solidFill>
              <a:latin typeface="BNPPSans-Light" panose="02000503020000020004" pitchFamily="2" charset="0"/>
            </a:endParaRPr>
          </a:p>
          <a:p>
            <a:endParaRPr lang="fr-FR" dirty="0">
              <a:solidFill>
                <a:schemeClr val="accent4">
                  <a:lumMod val="50000"/>
                </a:schemeClr>
              </a:solidFill>
              <a:latin typeface="BNPPSans-Light" panose="0200050302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571" y="3198168"/>
            <a:ext cx="4880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altLang="pt-PT" sz="8000" b="1" dirty="0">
              <a:solidFill>
                <a:schemeClr val="tx2"/>
              </a:solidFill>
              <a:latin typeface="BNPP Sans Condensed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76" y="1199565"/>
            <a:ext cx="2820057" cy="114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760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8E9D3CB-D945-4DAD-AEFE-3EC93656E496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54230" y="693490"/>
            <a:ext cx="11319246" cy="432100"/>
          </a:xfrm>
        </p:spPr>
        <p:txBody>
          <a:bodyPr/>
          <a:lstStyle/>
          <a:p>
            <a:pPr lvl="0"/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01) </a:t>
            </a:r>
            <a:r>
              <a:rPr lang="fr-FR" b="1" dirty="0"/>
              <a:t>Présentation de l’entreprise</a:t>
            </a: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E2A7A2-A4CE-4A2C-B7C3-64846E254CE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5BFA9F-4F9E-4DC7-BA84-8659E3E3E65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10748995" y="6395179"/>
            <a:ext cx="641574" cy="180042"/>
          </a:xfrm>
        </p:spPr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AA904-AA31-47CE-915D-523B7615453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5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571" y="3198168"/>
            <a:ext cx="4880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altLang="pt-PT" sz="8000" b="1" dirty="0">
              <a:solidFill>
                <a:schemeClr val="tx2"/>
              </a:solidFill>
              <a:latin typeface="BNPP Sans Condensed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5" y="1550961"/>
            <a:ext cx="5429767" cy="146063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325" y="1125590"/>
            <a:ext cx="5602568" cy="42484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6B616F-B18D-4B08-A5FF-7615318CA4E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54230" y="3259641"/>
            <a:ext cx="56370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Permet le déploiement sécurisé des applications jusqu’à la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Disponible depuis Décembre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Plus de 3900 utilisateurs</a:t>
            </a:r>
          </a:p>
        </p:txBody>
      </p:sp>
    </p:spTree>
    <p:extLst>
      <p:ext uri="{BB962C8B-B14F-4D97-AF65-F5344CB8AC3E}">
        <p14:creationId xmlns:p14="http://schemas.microsoft.com/office/powerpoint/2010/main" val="15780966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>
            <a:spLocks noGrp="1" noChangeArrowheads="1"/>
          </p:cNvSpPr>
          <p:nvPr>
            <p:ph type="dt" sz="half" idx="2"/>
            <p:custDataLst>
              <p:tags r:id="rId1"/>
            </p:custDataLst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EF2AF7CD-0521-4101-B82C-2E83CD3FE18E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16"/>
          <p:cNvSpPr>
            <a:spLocks noGrp="1" noChangeArrowheads="1"/>
          </p:cNvSpPr>
          <p:nvPr>
            <p:ph type="sldNum" sz="quarter" idx="4"/>
            <p:custDataLst>
              <p:tags r:id="rId2"/>
            </p:custDataLst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5" name="Text Placeholder 30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9694" y="1773610"/>
            <a:ext cx="12122149" cy="17440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altLang="pt-PT" sz="8500" b="1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LES PROJETS</a:t>
            </a:r>
            <a:br>
              <a:rPr lang="pt-BR" altLang="pt-PT" sz="8500" b="1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altLang="pt-PT" sz="8500" b="1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AU SEIN DE L’EQUIPE CD</a:t>
            </a:r>
          </a:p>
        </p:txBody>
      </p:sp>
      <p:sp>
        <p:nvSpPr>
          <p:cNvPr id="11" name="ZoneTexte 10"/>
          <p:cNvSpPr txBox="1"/>
          <p:nvPr>
            <p:custDataLst>
              <p:tags r:id="rId4"/>
            </p:custDataLst>
          </p:nvPr>
        </p:nvSpPr>
        <p:spPr>
          <a:xfrm>
            <a:off x="6853163" y="2579848"/>
            <a:ext cx="1893889" cy="124976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1085415"/>
            <a:endParaRPr lang="fr-FR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NPP Sans Condensed ExtraBold" pitchFamily="50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67976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8E9D3CB-D945-4DAD-AEFE-3EC93656E496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54230" y="693490"/>
            <a:ext cx="11319246" cy="432100"/>
          </a:xfrm>
        </p:spPr>
        <p:txBody>
          <a:bodyPr/>
          <a:lstStyle/>
          <a:p>
            <a:pPr lvl="0"/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/>
              <a:t>Les projets </a:t>
            </a: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E2A7A2-A4CE-4A2C-B7C3-64846E254CE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5BFA9F-4F9E-4DC7-BA84-8659E3E3E65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10748995" y="6395179"/>
            <a:ext cx="641574" cy="180042"/>
          </a:xfrm>
        </p:spPr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AA904-AA31-47CE-915D-523B7615453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7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571" y="3198168"/>
            <a:ext cx="4880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altLang="pt-PT" sz="8000" b="1" dirty="0">
              <a:solidFill>
                <a:schemeClr val="tx2"/>
              </a:solidFill>
              <a:latin typeface="BNPP Sans Condensed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re 10">
            <a:extLst>
              <a:ext uri="{FF2B5EF4-FFF2-40B4-BE49-F238E27FC236}">
                <a16:creationId xmlns:a16="http://schemas.microsoft.com/office/drawing/2014/main" id="{91FFF263-A3E8-4C7D-86DB-FFF0F3B1FC98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-1946370" y="1642798"/>
            <a:ext cx="11737304" cy="772684"/>
          </a:xfrm>
          <a:prstGeom prst="rect">
            <a:avLst/>
          </a:prstGeom>
        </p:spPr>
        <p:txBody>
          <a:bodyPr/>
          <a:lstStyle>
            <a:lvl1pPr marL="0" indent="0" algn="l" defTabSz="1211878" rtl="0" eaLnBrk="1" latinLnBrk="0" hangingPunct="1">
              <a:spcBef>
                <a:spcPts val="266"/>
              </a:spcBef>
              <a:buClr>
                <a:schemeClr val="accent4"/>
              </a:buClr>
              <a:buSzPct val="100000"/>
              <a:buFontTx/>
              <a:buNone/>
              <a:defRPr lang="en-GB" sz="3600" b="0" i="0" u="none" strike="noStrike" kern="1200" cap="all" spc="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9600" dirty="0">
                <a:solidFill>
                  <a:srgbClr val="265E65"/>
                </a:solidFill>
              </a:rPr>
              <a:t>ITN   </a:t>
            </a:r>
            <a:r>
              <a:rPr lang="fr-FR" sz="9600" dirty="0" err="1">
                <a:solidFill>
                  <a:srgbClr val="265E65"/>
                </a:solidFill>
              </a:rPr>
              <a:t>Rms</a:t>
            </a:r>
            <a:endParaRPr lang="fr-FR" sz="9600" dirty="0">
              <a:solidFill>
                <a:srgbClr val="265E65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90" y="1861832"/>
            <a:ext cx="1080120" cy="111553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33" y="1053530"/>
            <a:ext cx="3404563" cy="4480655"/>
          </a:xfrm>
          <a:prstGeom prst="rect">
            <a:avLst/>
          </a:prstGeom>
        </p:spPr>
      </p:pic>
      <p:pic>
        <p:nvPicPr>
          <p:cNvPr id="3074" name="Picture 2" descr="Logiciel Red Hat pour les professionnels | Efisens Clic &amp;amp; Shop">
            <a:extLst>
              <a:ext uri="{FF2B5EF4-FFF2-40B4-BE49-F238E27FC236}">
                <a16:creationId xmlns:a16="http://schemas.microsoft.com/office/drawing/2014/main" id="{BD682E3F-6C1A-4C43-B0BB-3CEF61238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627" y="3197873"/>
            <a:ext cx="3323096" cy="249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63900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9750" y="1125590"/>
            <a:ext cx="7781925" cy="4419600"/>
          </a:xfrm>
          <a:prstGeom prst="rect">
            <a:avLst/>
          </a:prstGeom>
        </p:spPr>
      </p:pic>
      <p:sp>
        <p:nvSpPr>
          <p:cNvPr id="2" name="Sous-titre 1">
            <a:extLst>
              <a:ext uri="{FF2B5EF4-FFF2-40B4-BE49-F238E27FC236}">
                <a16:creationId xmlns:a16="http://schemas.microsoft.com/office/drawing/2014/main" id="{48E9D3CB-D945-4DAD-AEFE-3EC93656E496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54230" y="693490"/>
            <a:ext cx="11319246" cy="432100"/>
          </a:xfrm>
        </p:spPr>
        <p:txBody>
          <a:bodyPr/>
          <a:lstStyle/>
          <a:p>
            <a:pPr lvl="0"/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/>
              <a:t>Les projets : Méthodologie </a:t>
            </a:r>
            <a:r>
              <a:rPr lang="fr-FR" b="1" dirty="0" err="1"/>
              <a:t>Scrum</a:t>
            </a:r>
            <a:r>
              <a:rPr lang="fr-FR" b="1" dirty="0"/>
              <a:t> </a:t>
            </a: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E2A7A2-A4CE-4A2C-B7C3-64846E254CE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5BFA9F-4F9E-4DC7-BA84-8659E3E3E65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10748995" y="6395179"/>
            <a:ext cx="641574" cy="180042"/>
          </a:xfrm>
        </p:spPr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AA904-AA31-47CE-915D-523B7615453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8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571" y="3198168"/>
            <a:ext cx="4880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altLang="pt-PT" sz="8000" b="1" dirty="0">
              <a:solidFill>
                <a:schemeClr val="tx2"/>
              </a:solidFill>
              <a:latin typeface="BNPP Sans Condensed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B616F-B18D-4B08-A5FF-7615318CA4E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36539" y="2565698"/>
            <a:ext cx="77048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Sprint de 2 à 3 semaines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Daily meeting tous les matins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Rétrospective à chaque fin de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Planification des tâches à chaque début de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017186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8E9D3CB-D945-4DAD-AEFE-3EC93656E496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54230" y="508186"/>
            <a:ext cx="11319246" cy="432100"/>
          </a:xfrm>
        </p:spPr>
        <p:txBody>
          <a:bodyPr/>
          <a:lstStyle/>
          <a:p>
            <a:pPr lvl="0"/>
            <a:r>
              <a:rPr lang="pt-PT" dirty="0">
                <a:solidFill>
                  <a:schemeClr val="tx2"/>
                </a:solidFill>
                <a:latin typeface="BNPP Sans Condensed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02) </a:t>
            </a:r>
            <a:r>
              <a:rPr lang="fr-FR" b="1" dirty="0"/>
              <a:t>Les projets : </a:t>
            </a:r>
            <a:r>
              <a:rPr lang="fr-FR" b="1" dirty="0" err="1"/>
              <a:t>ITNorms</a:t>
            </a: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  <a:p>
            <a:pPr defTabSz="1823753">
              <a:lnSpc>
                <a:spcPct val="80000"/>
              </a:lnSpc>
            </a:pPr>
            <a:endParaRPr lang="fr-FR" b="1" cap="all" dirty="0">
              <a:solidFill>
                <a:schemeClr val="tx1">
                  <a:lumMod val="50000"/>
                  <a:lumOff val="50000"/>
                </a:schemeClr>
              </a:solidFill>
              <a:latin typeface="BNPP Sans Condensed" pitchFamily="50" charset="0"/>
              <a:cs typeface="Roboto Regular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E2A7A2-A4CE-4A2C-B7C3-64846E254CE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/>
        <p:txBody>
          <a:bodyPr/>
          <a:lstStyle/>
          <a:p>
            <a:pPr defTabSz="1211878"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5BFA9F-4F9E-4DC7-BA84-8659E3E3E65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10748995" y="6395179"/>
            <a:ext cx="641574" cy="180042"/>
          </a:xfrm>
        </p:spPr>
        <p:txBody>
          <a:bodyPr/>
          <a:lstStyle/>
          <a:p>
            <a:pPr defTabSz="1211878">
              <a:defRPr/>
            </a:pPr>
            <a:fld id="{DD1F3F5C-BCA1-4C76-94C3-D9C5011B564C}" type="datetime1">
              <a:rPr lang="fr-FR" smtClean="0">
                <a:solidFill>
                  <a:srgbClr val="000000"/>
                </a:solidFill>
              </a:rPr>
              <a:t>14/09/2021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AA904-AA31-47CE-915D-523B7615453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/>
        <p:txBody>
          <a:bodyPr/>
          <a:lstStyle/>
          <a:p>
            <a:pPr defTabSz="1211878">
              <a:defRPr/>
            </a:pPr>
            <a:fld id="{276219AF-F5ED-455B-A512-B03AB3602319}" type="slidenum">
              <a:rPr lang="en-GB" smtClean="0">
                <a:solidFill>
                  <a:srgbClr val="000000"/>
                </a:solidFill>
              </a:rPr>
              <a:pPr defTabSz="1211878">
                <a:defRPr/>
              </a:pPr>
              <a:t>9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B616F-B18D-4B08-A5FF-7615318CA4E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64537" y="2133650"/>
            <a:ext cx="107283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- L’équipe ITNORMS est en lien constant </a:t>
            </a:r>
            <a:br>
              <a:rPr lang="fr-FR" dirty="0"/>
            </a:br>
            <a:r>
              <a:rPr lang="fr-FR" dirty="0"/>
              <a:t>avec l’équipe ITRULES et les PO des règles pour :</a:t>
            </a:r>
          </a:p>
          <a:p>
            <a:endParaRPr lang="fr-FR" dirty="0"/>
          </a:p>
          <a:p>
            <a:pPr lvl="1"/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la création des règles unitaires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la mise à jour des règles de production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la validation des contrôles codés.</a:t>
            </a:r>
          </a:p>
          <a:p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BNPPSans-Light" panose="02000503020000020004" pitchFamily="2" charset="0"/>
              </a:rPr>
              <a:t>	</a:t>
            </a:r>
          </a:p>
          <a:p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BNPPSans-Light" panose="02000503020000020004" pitchFamily="2" charset="0"/>
              </a:rPr>
              <a:t>	</a:t>
            </a:r>
            <a:br>
              <a:rPr lang="fr-FR" dirty="0">
                <a:solidFill>
                  <a:schemeClr val="accent4">
                    <a:lumMod val="50000"/>
                  </a:schemeClr>
                </a:solidFill>
                <a:latin typeface="BNPPSans-Light" panose="02000503020000020004" pitchFamily="2" charset="0"/>
              </a:rPr>
            </a:br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BNPPSans-Light" panose="02000503020000020004" pitchFamily="2" charset="0"/>
              </a:rPr>
              <a:t>	</a:t>
            </a:r>
            <a:endParaRPr lang="pt-BR" dirty="0">
              <a:solidFill>
                <a:schemeClr val="accent4">
                  <a:lumMod val="50000"/>
                </a:schemeClr>
              </a:solidFill>
              <a:latin typeface="BNPPSans-Light" panose="02000503020000020004" pitchFamily="2" charset="0"/>
            </a:endParaRPr>
          </a:p>
          <a:p>
            <a:endParaRPr lang="fr-FR" dirty="0">
              <a:solidFill>
                <a:schemeClr val="accent4">
                  <a:lumMod val="50000"/>
                </a:schemeClr>
              </a:solidFill>
              <a:latin typeface="BNPPSans-Light" panose="0200050302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571" y="3198168"/>
            <a:ext cx="4880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altLang="pt-PT" sz="8000" b="1" dirty="0">
              <a:solidFill>
                <a:schemeClr val="tx2"/>
              </a:solidFill>
              <a:latin typeface="BNPP Sans Condensed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re 10">
            <a:extLst>
              <a:ext uri="{FF2B5EF4-FFF2-40B4-BE49-F238E27FC236}">
                <a16:creationId xmlns:a16="http://schemas.microsoft.com/office/drawing/2014/main" id="{91FFF263-A3E8-4C7D-86DB-FFF0F3B1FC98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84411" y="5275923"/>
            <a:ext cx="3064594" cy="782610"/>
          </a:xfrm>
          <a:prstGeom prst="rect">
            <a:avLst/>
          </a:prstGeom>
        </p:spPr>
        <p:txBody>
          <a:bodyPr/>
          <a:lstStyle>
            <a:lvl1pPr marL="0" indent="0" algn="l" defTabSz="1211878" rtl="0" eaLnBrk="1" latinLnBrk="0" hangingPunct="1">
              <a:spcBef>
                <a:spcPts val="266"/>
              </a:spcBef>
              <a:buClr>
                <a:schemeClr val="accent4"/>
              </a:buClr>
              <a:buSzPct val="100000"/>
              <a:buFontTx/>
              <a:buNone/>
              <a:defRPr lang="en-GB" sz="3600" b="0" i="0" u="none" strike="noStrike" kern="1200" cap="all" spc="0" baseline="0" noProof="0" dirty="0">
                <a:solidFill>
                  <a:srgbClr val="00925A"/>
                </a:solidFill>
                <a:latin typeface="BNPPSansCondensed" panose="02000000000000000000" pitchFamily="2" charset="0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/>
              <a:t>ITN     </a:t>
            </a:r>
            <a:r>
              <a:rPr lang="fr-FR" sz="4000" dirty="0" err="1"/>
              <a:t>Rms</a:t>
            </a:r>
            <a:endParaRPr lang="fr-FR" sz="40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89" y="5369613"/>
            <a:ext cx="618615" cy="618615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203" y="909514"/>
            <a:ext cx="4560273" cy="475771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82496548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1_BNPP-ENG-16-9">
  <a:themeElements>
    <a:clrScheme name="Custom 11">
      <a:dk1>
        <a:srgbClr val="000000"/>
      </a:dk1>
      <a:lt1>
        <a:srgbClr val="FFFFFF"/>
      </a:lt1>
      <a:dk2>
        <a:srgbClr val="00915A"/>
      </a:dk2>
      <a:lt2>
        <a:srgbClr val="78848A"/>
      </a:lt2>
      <a:accent1>
        <a:srgbClr val="00AB8E"/>
      </a:accent1>
      <a:accent2>
        <a:srgbClr val="00685E"/>
      </a:accent2>
      <a:accent3>
        <a:srgbClr val="A3C439"/>
      </a:accent3>
      <a:accent4>
        <a:srgbClr val="52CDC5"/>
      </a:accent4>
      <a:accent5>
        <a:srgbClr val="EF7B5B"/>
      </a:accent5>
      <a:accent6>
        <a:srgbClr val="56B4C0"/>
      </a:accent6>
      <a:hlink>
        <a:srgbClr val="00915A"/>
      </a:hlink>
      <a:folHlink>
        <a:srgbClr val="BA3075"/>
      </a:folHlink>
    </a:clrScheme>
    <a:fontScheme name="Custom 2">
      <a:majorFont>
        <a:latin typeface="BNPP Sans Condensed"/>
        <a:ea typeface=""/>
        <a:cs typeface=""/>
      </a:majorFont>
      <a:minorFont>
        <a:latin typeface="BNPP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normAutofit/>
      </a:bodyPr>
      <a:lstStyle>
        <a:defPPr defTabSz="1085415">
          <a:defRPr sz="6600" dirty="0" smtClean="0">
            <a:solidFill>
              <a:srgbClr val="FFFFFF"/>
            </a:solidFill>
            <a:latin typeface="BNPP Sans Condensed ExtraBold" pitchFamily="50" charset="0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BNPP-ENG-16-9">
  <a:themeElements>
    <a:clrScheme name="Custom 11">
      <a:dk1>
        <a:srgbClr val="000000"/>
      </a:dk1>
      <a:lt1>
        <a:srgbClr val="FFFFFF"/>
      </a:lt1>
      <a:dk2>
        <a:srgbClr val="00915A"/>
      </a:dk2>
      <a:lt2>
        <a:srgbClr val="78848A"/>
      </a:lt2>
      <a:accent1>
        <a:srgbClr val="00AB8E"/>
      </a:accent1>
      <a:accent2>
        <a:srgbClr val="00685E"/>
      </a:accent2>
      <a:accent3>
        <a:srgbClr val="A3C439"/>
      </a:accent3>
      <a:accent4>
        <a:srgbClr val="52CDC5"/>
      </a:accent4>
      <a:accent5>
        <a:srgbClr val="EF7B5B"/>
      </a:accent5>
      <a:accent6>
        <a:srgbClr val="56B4C0"/>
      </a:accent6>
      <a:hlink>
        <a:srgbClr val="00915A"/>
      </a:hlink>
      <a:folHlink>
        <a:srgbClr val="BA3075"/>
      </a:folHlink>
    </a:clrScheme>
    <a:fontScheme name="Custom 2">
      <a:majorFont>
        <a:latin typeface="BNPP Sans Condensed"/>
        <a:ea typeface=""/>
        <a:cs typeface=""/>
      </a:majorFont>
      <a:minorFont>
        <a:latin typeface="BNPP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normAutofit/>
      </a:bodyPr>
      <a:lstStyle>
        <a:defPPr defTabSz="1085415">
          <a:defRPr sz="6600" dirty="0" smtClean="0">
            <a:solidFill>
              <a:srgbClr val="FFFFFF"/>
            </a:solidFill>
            <a:latin typeface="BNPP Sans Condensed ExtraBold" pitchFamily="50" charset="0"/>
            <a:cs typeface="Arial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9776D79B2CE4ABFC0333703424CFA" ma:contentTypeVersion="2" ma:contentTypeDescription="Crée un document." ma:contentTypeScope="" ma:versionID="e0d59bfcdecf01e6c9e3b5f1553d7b11">
  <xsd:schema xmlns:xsd="http://www.w3.org/2001/XMLSchema" xmlns:xs="http://www.w3.org/2001/XMLSchema" xmlns:p="http://schemas.microsoft.com/office/2006/metadata/properties" xmlns:ns3="6b9bc343-e625-403f-a992-d86fc7ac8268" targetNamespace="http://schemas.microsoft.com/office/2006/metadata/properties" ma:root="true" ma:fieldsID="c68efb6a0241562b0dc07326956be6ce" ns3:_="">
    <xsd:import namespace="6b9bc343-e625-403f-a992-d86fc7ac82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9bc343-e625-403f-a992-d86fc7ac82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CF9341-B90F-485F-BDD5-A1249529910B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b9bc343-e625-403f-a992-d86fc7ac8268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0040B9D-CF26-425E-BD19-856F2584C3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150692-D0EC-4587-98C4-6AA90DA7D3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9bc343-e625-403f-a992-d86fc7ac8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31993</TotalTime>
  <Words>766</Words>
  <Application>Microsoft Macintosh PowerPoint</Application>
  <PresentationFormat>Personnalisé</PresentationFormat>
  <Paragraphs>242</Paragraphs>
  <Slides>24</Slides>
  <Notes>15</Notes>
  <HiddenSlides>0</HiddenSlides>
  <MMClips>0</MMClips>
  <ScaleCrop>false</ScaleCrop>
  <HeadingPairs>
    <vt:vector size="8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24</vt:i4>
      </vt:variant>
    </vt:vector>
  </HeadingPairs>
  <TitlesOfParts>
    <vt:vector size="42" baseType="lpstr">
      <vt:lpstr>Arial</vt:lpstr>
      <vt:lpstr>BNPP Rounded Extra Bold</vt:lpstr>
      <vt:lpstr>BNPP Rounded Light</vt:lpstr>
      <vt:lpstr>BNPP Sans Condensed</vt:lpstr>
      <vt:lpstr>BNPP Sans Condensed ExtraBold</vt:lpstr>
      <vt:lpstr>BNPP Sans Light</vt:lpstr>
      <vt:lpstr>BNPP Slab Serif Light</vt:lpstr>
      <vt:lpstr>BNPP Square ExtraBold</vt:lpstr>
      <vt:lpstr>BNPPSans</vt:lpstr>
      <vt:lpstr>BNPPSans-Bold</vt:lpstr>
      <vt:lpstr>BNPPSans-Light</vt:lpstr>
      <vt:lpstr>BNPPSansCondensed</vt:lpstr>
      <vt:lpstr>Calibri</vt:lpstr>
      <vt:lpstr>Courier New</vt:lpstr>
      <vt:lpstr>Times New Roman</vt:lpstr>
      <vt:lpstr>Wingdings</vt:lpstr>
      <vt:lpstr>1_BNPP-ENG-16-9</vt:lpstr>
      <vt:lpstr>2_BNPP-ENG-16-9</vt:lpstr>
      <vt:lpstr>Apprenti ingénieur équipe Service offering Devops  au sein de Bnp paribas - Zakia difallah -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BNP Paribas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Prescillia CHANTEUR</dc:creator>
  <cp:lastModifiedBy>MONNOT Vincent</cp:lastModifiedBy>
  <cp:revision>226</cp:revision>
  <cp:lastPrinted>2015-02-25T12:09:14Z</cp:lastPrinted>
  <dcterms:created xsi:type="dcterms:W3CDTF">2016-04-27T13:12:54Z</dcterms:created>
  <dcterms:modified xsi:type="dcterms:W3CDTF">2021-09-14T13:46:08Z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MSIP_Label_8ffbc0b8-e97b-47d1-beac-cb0955d66f3b_Enabled">
    <vt:lpwstr>True</vt:lpwstr>
  </property>
  <property fmtid="{D5CDD505-2E9C-101B-9397-08002B2CF9AE}" pid="4" name="MSIP_Label_8ffbc0b8-e97b-47d1-beac-cb0955d66f3b_SiteId">
    <vt:lpwstr>614f9c25-bffa-42c7-86d8-964101f55fa2</vt:lpwstr>
  </property>
  <property fmtid="{D5CDD505-2E9C-101B-9397-08002B2CF9AE}" pid="5" name="MSIP_Label_8ffbc0b8-e97b-47d1-beac-cb0955d66f3b_SetDate">
    <vt:lpwstr>2020-02-04T16:38:22.3645636Z</vt:lpwstr>
  </property>
  <property fmtid="{D5CDD505-2E9C-101B-9397-08002B2CF9AE}" pid="6" name="MSIP_Label_8ffbc0b8-e97b-47d1-beac-cb0955d66f3b_Name">
    <vt:lpwstr>BNPP Internal</vt:lpwstr>
  </property>
  <property fmtid="{D5CDD505-2E9C-101B-9397-08002B2CF9AE}" pid="7" name="MSIP_Label_8ffbc0b8-e97b-47d1-beac-cb0955d66f3b_ActionId">
    <vt:lpwstr>dab0594d-b2f5-4c5f-b631-620a6526b66c</vt:lpwstr>
  </property>
  <property fmtid="{D5CDD505-2E9C-101B-9397-08002B2CF9AE}" pid="8" name="MSIP_Label_8ffbc0b8-e97b-47d1-beac-cb0955d66f3b_Extended_MSFT_Method">
    <vt:lpwstr>Automatic</vt:lpwstr>
  </property>
  <property fmtid="{D5CDD505-2E9C-101B-9397-08002B2CF9AE}" pid="9" name="Sensitivity">
    <vt:lpwstr>BNPP Internal</vt:lpwstr>
  </property>
  <property fmtid="{D5CDD505-2E9C-101B-9397-08002B2CF9AE}" pid="10" name="ContentTypeId">
    <vt:lpwstr>0x010100BAE9776D79B2CE4ABFC0333703424CFA</vt:lpwstr>
  </property>
</Properties>
</file>